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23.png" ContentType="image/png"/>
  <Override PartName="/ppt/media/image8.png" ContentType="image/png"/>
  <Override PartName="/ppt/media/image21.png" ContentType="image/png"/>
  <Override PartName="/ppt/media/image6.png" ContentType="image/png"/>
  <Override PartName="/ppt/media/image20.jpeg" ContentType="image/jpeg"/>
  <Override PartName="/ppt/media/image18.png" ContentType="image/png"/>
  <Override PartName="/ppt/media/image17.jpeg" ContentType="image/jpeg"/>
  <Override PartName="/ppt/media/image15.jpeg" ContentType="image/jpeg"/>
  <Override PartName="/ppt/media/image14.png" ContentType="image/png"/>
  <Override PartName="/ppt/media/image33.jpeg" ContentType="image/jpeg"/>
  <Override PartName="/ppt/media/image13.png" ContentType="image/png"/>
  <Override PartName="/ppt/media/image19.png" ContentType="image/png"/>
  <Override PartName="/ppt/media/image12.jpeg" ContentType="image/jpeg"/>
  <Override PartName="/ppt/media/image5.jpeg" ContentType="image/jpeg"/>
  <Override PartName="/ppt/media/image4.png" ContentType="image/png"/>
  <Override PartName="/ppt/media/image39.png" ContentType="image/png"/>
  <Override PartName="/ppt/media/image27.jpeg" ContentType="image/jpeg"/>
  <Override PartName="/ppt/media/image36.jpeg" ContentType="image/jpeg"/>
  <Override PartName="/ppt/media/image24.png" ContentType="image/png"/>
  <Override PartName="/ppt/media/image10.png" ContentType="image/png"/>
  <Override PartName="/ppt/media/image31.jpeg" ContentType="image/jpeg"/>
  <Override PartName="/ppt/media/image30.png" ContentType="image/png"/>
  <Override PartName="/ppt/media/image38.jpeg" ContentType="image/jpeg"/>
  <Override PartName="/ppt/media/image34.png" ContentType="image/png"/>
  <Override PartName="/ppt/media/image26.png" ContentType="image/png"/>
  <Override PartName="/ppt/media/image32.png" ContentType="image/png"/>
  <Override PartName="/ppt/media/image35.png" ContentType="image/png"/>
  <Override PartName="/ppt/media/image9.jpeg" ContentType="image/jpeg"/>
  <Override PartName="/ppt/media/image25.jpeg" ContentType="image/jpeg"/>
  <Override PartName="/ppt/media/image7.jpeg" ContentType="image/jpeg"/>
  <Override PartName="/ppt/media/image2.png" ContentType="image/png"/>
  <Override PartName="/ppt/media/image37.png" ContentType="image/png"/>
  <Override PartName="/ppt/media/image22.png" ContentType="image/png"/>
  <Override PartName="/ppt/media/image29.jpeg" ContentType="image/jpeg"/>
  <Override PartName="/ppt/media/image28.png" ContentType="image/png"/>
  <Override PartName="/ppt/media/image3.jpeg" ContentType="image/jpeg"/>
  <Override PartName="/ppt/media/image16.png" ContentType="image/png"/>
  <Override PartName="/ppt/media/image11.png" ContentType="image/png"/>
  <Override PartName="/ppt/media/image1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4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4400" spc="-1" strike="noStrike">
                <a:latin typeface="Arial"/>
              </a:rPr>
              <a:t>Pulse para editar el formato del texto de título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Pulse para editar el formato de esquema del texto</a:t>
            </a:r>
            <a:endParaRPr b="0" lang="es-C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800" spc="-1" strike="noStrike">
                <a:latin typeface="Arial"/>
              </a:rPr>
              <a:t>Segundo nivel del esquema</a:t>
            </a:r>
            <a:endParaRPr b="0" lang="es-C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latin typeface="Arial"/>
              </a:rPr>
              <a:t>Tercer nivel del esquema</a:t>
            </a:r>
            <a:endParaRPr b="0" lang="es-C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latin typeface="Arial"/>
              </a:rPr>
              <a:t>Cuarto nivel del esquema</a:t>
            </a:r>
            <a:endParaRPr b="0" lang="es-C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Quinto nivel del esquema</a:t>
            </a:r>
            <a:endParaRPr b="0" lang="es-C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Sexto nivel del esquema</a:t>
            </a:r>
            <a:endParaRPr b="0" lang="es-C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Séptimo nivel del esquema</a:t>
            </a:r>
            <a:endParaRPr b="0" lang="es-C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 fontScale="32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 fontScale="32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200" cy="1567800"/>
          </a:xfrm>
          <a:prstGeom prst="rect">
            <a:avLst/>
          </a:prstGeom>
        </p:spPr>
        <p:txBody>
          <a:bodyPr lIns="0" rIns="0" tIns="0" bIns="0">
            <a:normAutofit fontScale="32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200" cy="1567800"/>
          </a:xfrm>
          <a:prstGeom prst="rect">
            <a:avLst/>
          </a:prstGeom>
        </p:spPr>
        <p:txBody>
          <a:bodyPr lIns="0" rIns="0" tIns="0" bIns="0">
            <a:normAutofit fontScale="32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3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36000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0" lang="es-CL" sz="4400" spc="-1" strike="noStrike">
                <a:solidFill>
                  <a:srgbClr val="000000"/>
                </a:solidFill>
                <a:latin typeface="Arial"/>
                <a:ea typeface="DejaVu Sans"/>
              </a:rPr>
              <a:t>Escuela Las Naciones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32360" y="131976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1000"/>
          </a:bodyPr>
          <a:p>
            <a:pPr algn="ctr">
              <a:lnSpc>
                <a:spcPct val="100000"/>
              </a:lnSpc>
              <a:spcBef>
                <a:spcPts val="1414"/>
              </a:spcBef>
            </a:pPr>
            <a:endParaRPr b="0" lang="es-CL" sz="1800" spc="-1" strike="noStrike">
              <a:latin typeface="Arial"/>
            </a:endParaRPr>
          </a:p>
          <a:p>
            <a:pPr marL="432000" indent="-32328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Clase Nº2 de Educación Física.</a:t>
            </a:r>
            <a:endParaRPr b="0" lang="es-CL" sz="3200" spc="-1" strike="noStrike">
              <a:latin typeface="Arial"/>
            </a:endParaRPr>
          </a:p>
          <a:p>
            <a:pPr marL="432000" indent="-32328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1ºA</a:t>
            </a:r>
            <a:endParaRPr b="0" lang="es-CL" sz="3200" spc="-1" strike="noStrike">
              <a:latin typeface="Arial"/>
            </a:endParaRPr>
          </a:p>
          <a:p>
            <a:pPr marL="432000" indent="-32328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Profesor Bernardo Valenzuela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b="0" lang="es-CL" sz="3200" spc="-1" strike="noStrike">
              <a:latin typeface="Arial"/>
            </a:endParaRPr>
          </a:p>
          <a:p>
            <a:pPr marL="432000" indent="-32328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c9211e"/>
                </a:solidFill>
                <a:highlight>
                  <a:srgbClr val="ffff00"/>
                </a:highlight>
                <a:uFillTx/>
                <a:latin typeface="Arial"/>
                <a:ea typeface="DejaVu Sans"/>
              </a:rPr>
              <a:t>Ejercicio físico, higiene y salud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504000" y="174600"/>
            <a:ext cx="1427760" cy="140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1000"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c9211e"/>
                </a:solidFill>
                <a:highlight>
                  <a:srgbClr val="e8f2a1"/>
                </a:highlight>
                <a:uFillTx/>
                <a:latin typeface="Arial"/>
                <a:ea typeface="DejaVu Sans"/>
              </a:rPr>
              <a:t>Beneficios de realizar ejercicio físico o deporte en nuestra vida: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Aumenta el crecimiento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Enseña a cumplir con responsabilidades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Menos timidez y más confianza en uno mismo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Higiene y salud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4000" y="21600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¿</a:t>
            </a:r>
            <a:r>
              <a:rPr b="0" lang="es-CL" sz="4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Tiene algo que ver el ejercicio con la higiene?</a:t>
            </a:r>
            <a:endParaRPr b="0" lang="es-CL" sz="48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8000"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000000"/>
                </a:solidFill>
                <a:highlight>
                  <a:srgbClr val="ff4000"/>
                </a:highlight>
                <a:latin typeface="Arial"/>
                <a:ea typeface="DejaVu Sans"/>
              </a:rPr>
              <a:t>Higiene, salud y su relación con la actividad física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Cuando realizamos ejercicio, jugamos intensamente o practicamos algún deporte, tenemos respuestas de nuestro cuerpo hacia estas actividades, por ejemplo: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729fcf"/>
                </a:highlight>
                <a:latin typeface="Arial"/>
                <a:ea typeface="DejaVu Sans"/>
              </a:rPr>
              <a:t>Nuestro corazón se acelera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729fcf"/>
                </a:highlight>
                <a:latin typeface="Arial"/>
                <a:ea typeface="DejaVu Sans"/>
              </a:rPr>
              <a:t>Sentimos calor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729fcf"/>
                </a:highlight>
                <a:latin typeface="Arial"/>
                <a:ea typeface="DejaVu Sans"/>
              </a:rPr>
              <a:t>Nuestro cuerpo siente cansancio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729fcf"/>
                </a:highlight>
                <a:latin typeface="Arial"/>
                <a:ea typeface="DejaVu Sans"/>
              </a:rPr>
              <a:t>Nuestro cuerpo produce sudor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729fcf"/>
                </a:highlight>
                <a:latin typeface="Arial"/>
                <a:ea typeface="DejaVu Sans"/>
              </a:rPr>
              <a:t>Etc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8000"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La higiene y su relación con la actividad física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Dependiendo de la actividad o ejercicio que realicemos, nuestro cuerpo va a producir sudor y en muchas ocasiones debemos agacharnos, acostarnos en el suelo o apoyar nuestras manos en la tierra, tocar un compañero, tocar colchonetas, etc.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b="0" lang="es-CL" sz="32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04000" y="1326600"/>
            <a:ext cx="4895280" cy="378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4000"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dee6ef"/>
                </a:highlight>
                <a:latin typeface="Arial"/>
                <a:ea typeface="DejaVu Sans"/>
              </a:rPr>
              <a:t>Es necesario lavar manos y cara después de un juego o ejercicio físico.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dee6ef"/>
                </a:highlight>
                <a:latin typeface="Arial"/>
                <a:ea typeface="DejaVu Sans"/>
              </a:rPr>
              <a:t>Si no adquirimos hábitos de higiene como lavado de manos, lavado de cara y un correcto secado de ambas después de jugar, podemos contraer enfermedades como: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dee6ef"/>
                </a:highlight>
                <a:latin typeface="Arial"/>
                <a:ea typeface="DejaVu Sans"/>
              </a:rPr>
              <a:t>Resfrío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dee6ef"/>
                </a:highlight>
                <a:latin typeface="Arial"/>
                <a:ea typeface="DejaVu Sans"/>
              </a:rPr>
              <a:t>Gripes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dee6ef"/>
                </a:highlight>
                <a:latin typeface="Arial"/>
                <a:ea typeface="DejaVu Sans"/>
              </a:rPr>
              <a:t>Dolores de estomago (muchas veces nos llevamos las manos sucias a la boca)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dee6ef"/>
                </a:highlight>
                <a:latin typeface="Arial"/>
                <a:ea typeface="DejaVu Sans"/>
              </a:rPr>
              <a:t>Etc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5688000" y="1263960"/>
            <a:ext cx="3871080" cy="39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7000"/>
          </a:bodyPr>
          <a:p>
            <a:pPr marL="432000" indent="-32328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highlight>
                  <a:srgbClr val="b3cac7"/>
                </a:highlight>
                <a:uFillTx/>
                <a:latin typeface="Arial"/>
                <a:ea typeface="DejaVu Sans"/>
              </a:rPr>
              <a:t>EN RESUMEN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El ejercicio físico es beneficioso para nuestra salud en general, hace bien para nuestra mente y cuerpo. También nos enseña valores como la amistad, la honestidad, responsabilidad y el trabajo en equipo.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Es bueno realizar ejercicio y deportes, pero también es necesario llevar una vida sana, con una buena alimentación, correcto lavado de manos y cara después de jugar y antes de comer.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9000"/>
          </a:bodyPr>
          <a:p>
            <a:pPr algn="ctr">
              <a:lnSpc>
                <a:spcPct val="100000"/>
              </a:lnSpc>
              <a:spcBef>
                <a:spcPts val="1414"/>
              </a:spcBef>
            </a:pPr>
            <a:endParaRPr b="0" lang="es-CL" sz="18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No olvides lavar tus manos y cara despues de jugar! Nos vemos!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RECUERDA: PROXIMA CLASE 12  DE AGOSTO TENER UNA TOALLA O COLCHONETA O SIMILAR PARA REALIZAR EJERCICIOS EN EL SUELO.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4"/>
              </a:spcBef>
            </a:pP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FIN!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800000" y="226080"/>
            <a:ext cx="7774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4400" spc="-1" strike="noStrike">
                <a:solidFill>
                  <a:srgbClr val="000000"/>
                </a:solidFill>
                <a:latin typeface="Arial"/>
                <a:ea typeface="DejaVu Sans"/>
              </a:rPr>
              <a:t>Escuela Las Naciones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9000"/>
          </a:bodyPr>
          <a:p>
            <a:pPr marL="432000" indent="-323280" algn="ct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0000"/>
                </a:solidFill>
                <a:latin typeface="Arial"/>
                <a:ea typeface="DejaVu Sans"/>
              </a:rPr>
              <a:t>Reglas de cada clase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39"/>
              </a:spcBef>
            </a:pP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DejaVu Sans"/>
              </a:rPr>
              <a:t>Mantener micrófonos apagados.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DejaVu Sans"/>
              </a:rPr>
              <a:t>Si tienes problemas de conexión apaga tu cámara pero permanece en la clase.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DejaVu Sans"/>
              </a:rPr>
              <a:t>Preguntas y dudas a través del chat.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DejaVu Sans"/>
              </a:rPr>
              <a:t>La clase tiene una duración máxima de una hora.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659520" y="175320"/>
            <a:ext cx="1427760" cy="140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656000" y="226080"/>
            <a:ext cx="7918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4400" spc="-1" strike="noStrike">
                <a:solidFill>
                  <a:srgbClr val="000000"/>
                </a:solidFill>
                <a:latin typeface="Arial"/>
                <a:ea typeface="DejaVu Sans"/>
              </a:rPr>
              <a:t>Escuela Las Naciones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000"/>
          </a:bodyPr>
          <a:p>
            <a:pPr marL="432000" indent="-3232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9600" spc="-1" strike="noStrike">
                <a:solidFill>
                  <a:srgbClr val="c9211e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Consejos para ti:</a:t>
            </a:r>
            <a:endParaRPr b="0" lang="es-CL" sz="9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39"/>
              </a:spcBef>
            </a:pPr>
            <a:endParaRPr b="0" lang="es-CL" sz="9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Organiza un espacio del hogar</a:t>
            </a:r>
            <a:endParaRPr b="0" lang="es-CL" sz="9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para </a:t>
            </a:r>
            <a:r>
              <a:rPr b="1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trabajar sin distraerte.</a:t>
            </a:r>
            <a:endParaRPr b="0" lang="es-CL" sz="9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CL" sz="9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Antes de comenzar a trabajar </a:t>
            </a:r>
            <a:endParaRPr b="0" lang="es-CL" sz="9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asegúrate de lavar tus manos</a:t>
            </a:r>
            <a:endParaRPr b="0" lang="es-CL" sz="9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y de tener todo lo necesario</a:t>
            </a:r>
            <a:r>
              <a:rPr b="1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: </a:t>
            </a:r>
            <a:endParaRPr b="0" lang="es-CL" sz="9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libros, cuadernos, lápices, </a:t>
            </a:r>
            <a:endParaRPr b="0" lang="es-CL" sz="9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goma, etc.   </a:t>
            </a:r>
            <a:endParaRPr b="0" lang="es-CL" sz="9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Lo ideal es realizar tu actividad </a:t>
            </a:r>
            <a:endParaRPr b="0" lang="es-CL" sz="9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sentado y apoyado en una mesa.</a:t>
            </a:r>
            <a:endParaRPr b="0" lang="es-CL" sz="96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504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656000" y="226080"/>
            <a:ext cx="7918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Objetivo de Aprendizaje (O.A)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6000"/>
          </a:bodyPr>
          <a:p>
            <a:pPr marL="432000" indent="-3232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39"/>
              </a:spcBef>
            </a:pP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39"/>
              </a:spcBef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504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94400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576000" y="1440000"/>
            <a:ext cx="5111280" cy="381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Un pequeño repaso de la clase anterior:</a:t>
            </a:r>
            <a:endParaRPr b="0" lang="es-CL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2800" spc="-1" strike="noStrike" u="sng">
                <a:solidFill>
                  <a:srgbClr val="c9211e"/>
                </a:solidFill>
                <a:highlight>
                  <a:srgbClr val="d4ea6b"/>
                </a:highlight>
                <a:uFillTx/>
                <a:latin typeface="Arial"/>
                <a:ea typeface="DejaVu Sans"/>
              </a:rPr>
              <a:t>El esquema corporal o conocimiento corporal</a:t>
            </a:r>
            <a:r>
              <a:rPr b="0" lang="es-CL" sz="2800" spc="-1" strike="noStrike">
                <a:solidFill>
                  <a:srgbClr val="c9211e"/>
                </a:solidFill>
                <a:highlight>
                  <a:srgbClr val="d4ea6b"/>
                </a:highlight>
                <a:latin typeface="Arial"/>
                <a:ea typeface="DejaVu Sans"/>
              </a:rPr>
              <a:t>, abarca todo nuestro cuerpo y corresponde a una representación mental sobre las partes del cuerpo, su movimiento y sus limitaciones.</a:t>
            </a:r>
            <a:endParaRPr b="0" lang="es-CL" sz="2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5856480" y="1368000"/>
            <a:ext cx="4078800" cy="347652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824000" y="1326600"/>
            <a:ext cx="475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 resumen es </a:t>
            </a: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el conocimiento total de nuestro cuerpo según las vivencias que hemos tenido en juegos y deportes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288000" y="144000"/>
            <a:ext cx="1427760" cy="122328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196200" y="1263960"/>
            <a:ext cx="4771080" cy="430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720360" y="14400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Importancia del ejercicio físico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¿Por que es importante realizar ejercicios físicos?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60000" y="1440000"/>
            <a:ext cx="575928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6000"/>
          </a:bodyPr>
          <a:p>
            <a:pPr marL="432000" indent="-32328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Ejercicio, deporte y salud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El ejercicio y el deporte son muy buenos para </a:t>
            </a:r>
            <a:r>
              <a:rPr b="0" lang="es-CL" sz="32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/>
                <a:ea typeface="DejaVu Sans"/>
              </a:rPr>
              <a:t>nuestra salud física y mental</a:t>
            </a: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. Nos enseña a respetar </a:t>
            </a:r>
            <a:r>
              <a:rPr b="0" lang="es-CL" sz="32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/>
                <a:ea typeface="DejaVu Sans"/>
              </a:rPr>
              <a:t>reglas e instrucciones</a:t>
            </a: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, mejoran nuestra condición física y también a </a:t>
            </a:r>
            <a:r>
              <a:rPr b="0" lang="es-CL" sz="32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/>
                <a:ea typeface="DejaVu Sans"/>
              </a:rPr>
              <a:t>crear buenas amistades.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94436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7760" cy="12232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6187320" y="1368000"/>
            <a:ext cx="3315960" cy="332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4000" y="1326600"/>
            <a:ext cx="4426200" cy="156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4"/>
              </a:spcBef>
            </a:pPr>
            <a:endParaRPr b="0" lang="es-CL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Sentadillas.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944000" y="135000"/>
            <a:ext cx="763092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-5040" y="87840"/>
            <a:ext cx="1588320" cy="156744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504000" y="3044160"/>
            <a:ext cx="4426200" cy="156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Saltar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5184000" y="1791000"/>
            <a:ext cx="4426200" cy="20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Flexiones de brazos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3"/>
          <a:stretch/>
        </p:blipFill>
        <p:spPr>
          <a:xfrm>
            <a:off x="2592000" y="1326600"/>
            <a:ext cx="2045880" cy="169200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4"/>
          <a:stretch/>
        </p:blipFill>
        <p:spPr>
          <a:xfrm>
            <a:off x="2304000" y="3052080"/>
            <a:ext cx="2333880" cy="220320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5"/>
          <a:stretch/>
        </p:blipFill>
        <p:spPr>
          <a:xfrm>
            <a:off x="5452200" y="2205000"/>
            <a:ext cx="3907080" cy="2042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2020-08-04T10:43:37Z</dcterms:created>
  <dc:creator/>
  <dc:description/>
  <dc:language>es-CL</dc:language>
  <cp:lastModifiedBy/>
  <dcterms:modified xsi:type="dcterms:W3CDTF">2020-08-17T12:44:27Z</dcterms:modified>
  <cp:revision>5</cp:revision>
  <dc:subject/>
  <dc:title/>
</cp:coreProperties>
</file>