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4.png" ContentType="image/png"/>
  <Override PartName="/ppt/media/image3.png" ContentType="image/png"/>
  <Override PartName="/ppt/media/image23.png" ContentType="image/png"/>
  <Override PartName="/ppt/media/image8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1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.jpeg" ContentType="image/jpe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22.png" ContentType="image/png"/>
  <Override PartName="/ppt/media/image7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1663362" cy="824388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13208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68132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8320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13208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68132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83200" y="1928880"/>
            <a:ext cx="10496880" cy="47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688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19640" y="6867000"/>
            <a:ext cx="10496880" cy="637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83200" y="1928880"/>
            <a:ext cx="10496880" cy="47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13208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68132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8320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13208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68132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688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19640" y="6867000"/>
            <a:ext cx="10496880" cy="6377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68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>
            <a:alphaModFix amt="40000"/>
          </a:blip>
          <a:srcRect l="0" t="6734" r="0" b="0"/>
          <a:stretch/>
        </p:blipFill>
        <p:spPr>
          <a:xfrm>
            <a:off x="0" y="0"/>
            <a:ext cx="11663280" cy="67096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582840" y="192816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0" y="6710040"/>
            <a:ext cx="11663640" cy="1533600"/>
          </a:xfrm>
          <a:prstGeom prst="rect">
            <a:avLst/>
          </a:prstGeom>
          <a:solidFill>
            <a:srgbClr val="0099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2">
            <a:alphaModFix amt="40000"/>
          </a:blip>
          <a:srcRect l="0" t="6734" r="0" b="0"/>
          <a:stretch/>
        </p:blipFill>
        <p:spPr>
          <a:xfrm>
            <a:off x="0" y="0"/>
            <a:ext cx="11663280" cy="670968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582840" y="192816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6710040"/>
            <a:ext cx="11663640" cy="1533600"/>
          </a:xfrm>
          <a:prstGeom prst="rect">
            <a:avLst/>
          </a:prstGeom>
          <a:solidFill>
            <a:srgbClr val="0099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6880" cy="137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6880" cy="47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83200" y="32832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451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BIENVENIDOS!</a:t>
            </a:r>
            <a:endParaRPr b="0" lang="es-CL" sz="451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83200" y="1928520"/>
            <a:ext cx="6904440" cy="58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CLASE Nº1 Educación física y salud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Prof. Bernardo Valenzuela Uribe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Objetivo de Aprendizaje (OA)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Nº01: Demostrar habilidades motrices básicas de locomoción, manipulación y estabilidad en una variedad de actividades y juegos.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32832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7632000" y="1704240"/>
            <a:ext cx="3455640" cy="492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48000" y="1470240"/>
            <a:ext cx="10496880" cy="62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6000"/>
          </a:bodyPr>
          <a:p>
            <a:pPr marL="432000" indent="-32364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Conociendo segmentos corporales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Cabeza </a:t>
            </a: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Tronco y brazos</a:t>
            </a: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Piernas y manos</a:t>
            </a: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Pies</a:t>
            </a:r>
            <a:endParaRPr b="0" lang="es-CL" sz="349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4824000" y="1872000"/>
            <a:ext cx="4761720" cy="616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82840" y="1470240"/>
            <a:ext cx="10496880" cy="62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Qué aprendimos hoy? 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El </a:t>
            </a: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esquema corporal o conocimiento corporal, es la imagen que tenemos en nuestra mente de cada una de las partes de nuestro cuerpo y de todo movimiento.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Existe en </a:t>
            </a: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todos los deportes y juegos.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Cabeza, tronco, brazos, manos, piernas y pies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son </a:t>
            </a:r>
            <a:r>
              <a:rPr b="0" lang="es-CL" sz="3490" spc="-1" strike="noStrike">
                <a:solidFill>
                  <a:srgbClr val="069a2e"/>
                </a:solidFill>
                <a:highlight>
                  <a:srgbClr val="ffffff"/>
                </a:highlight>
                <a:latin typeface="Arial"/>
              </a:rPr>
              <a:t>segmentos corporales.</a:t>
            </a:r>
            <a:endParaRPr b="0" lang="es-CL" sz="349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120" cy="140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392000" y="2664000"/>
            <a:ext cx="6687720" cy="50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8800" spc="-1" strike="noStrike">
                <a:highlight>
                  <a:srgbClr val="ffff00"/>
                </a:highlight>
                <a:latin typeface="Arial"/>
              </a:rPr>
              <a:t>FIN!</a:t>
            </a:r>
            <a:endParaRPr b="0" lang="es-CL" sz="88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120" cy="140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82840" y="1470240"/>
            <a:ext cx="10496880" cy="62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3024000" y="2307960"/>
            <a:ext cx="5831640" cy="453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76000" y="1714680"/>
            <a:ext cx="10496880" cy="620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Consejos para ti:</a:t>
            </a:r>
            <a:endParaRPr b="0" lang="es-CL" sz="349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Organiza un espacio del hogar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para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trabajar sin distraerte.</a:t>
            </a:r>
            <a:endParaRPr b="0" lang="es-CL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Antes de comenzar a trabajar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asegúrate de lavar tus manos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y de tener todo lo necesario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: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libros, cuadernos, lápices,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goma, etc.  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Lo ideal es realizar tu actividad 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sentado y apoyado en una mesa.</a:t>
            </a:r>
            <a:endParaRPr b="0" lang="es-CL" sz="2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376000" y="432360"/>
            <a:ext cx="8495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17496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 rot="448200">
            <a:off x="7430400" y="1848600"/>
            <a:ext cx="3174480" cy="487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82840" y="1541880"/>
            <a:ext cx="10496880" cy="51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Reglas de cada clase</a:t>
            </a:r>
            <a:endParaRPr b="0" lang="es-CL" sz="349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Mantener micrófonos apagados.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Si tienes problemas de conexión apaga tu cámara pero permanece en la clase.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Preguntas y dudas a través del chat.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La clase tiene una duración máxima de una hora.</a:t>
            </a: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376000" y="432000"/>
            <a:ext cx="8495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174600"/>
            <a:ext cx="1428120" cy="140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2304000" y="1601640"/>
            <a:ext cx="7343640" cy="574200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936000" y="1470240"/>
            <a:ext cx="10007640" cy="637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800" spc="-1" strike="noStrike">
                <a:highlight>
                  <a:srgbClr val="ffffff"/>
                </a:highlight>
                <a:latin typeface="Chilanka"/>
              </a:rPr>
              <a:t>COMENCEMOS!</a:t>
            </a:r>
            <a:endParaRPr b="0" lang="es-CL" sz="4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48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515520" y="175320"/>
            <a:ext cx="1428120" cy="140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82840" y="1625400"/>
            <a:ext cx="10496880" cy="61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highlight>
                  <a:srgbClr val="ffffff"/>
                </a:highlight>
                <a:uFillTx/>
                <a:latin typeface="Arial"/>
              </a:rPr>
              <a:t>Conocimiento corporal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highlight>
                  <a:srgbClr val="ffffff"/>
                </a:highlight>
                <a:uFillTx/>
                <a:latin typeface="Arial"/>
              </a:rPr>
              <a:t>Qué significa?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Se refiere a todo nuestro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cuerpo y el conocimiento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que tenemos de el adentro 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de nuestra mente, ya sea 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partes de nuestro cuerpo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o movimientos que</a:t>
            </a:r>
            <a:endParaRPr b="0" lang="es-CL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realicemos.  </a:t>
            </a:r>
            <a:endParaRPr b="0" lang="es-C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39"/>
              </a:spcBef>
            </a:pPr>
            <a:endParaRPr b="0" lang="es-CL" sz="24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016000" y="36000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00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5277240" y="2232000"/>
            <a:ext cx="5913360" cy="518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20000" y="1585080"/>
            <a:ext cx="10496880" cy="60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solidFill>
                  <a:srgbClr val="2a6099"/>
                </a:solidFill>
                <a:highlight>
                  <a:srgbClr val="ffffff"/>
                </a:highlight>
                <a:uFillTx/>
                <a:latin typeface="Arial"/>
              </a:rPr>
              <a:t>Ejemplos de esquema corporal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Aplaudir: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No necesitamos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mirar nuestras manos para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lograrlo, pues sabemos 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mentalmente donde están 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y donde deben chocar para</a:t>
            </a:r>
            <a:endParaRPr b="0" lang="es-CL" sz="349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sonar como un aplauso.</a:t>
            </a:r>
            <a:endParaRPr b="0" lang="es-CL" sz="349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568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216000" y="2244960"/>
            <a:ext cx="4967640" cy="466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582840" y="192816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Otro ejemplo…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Jugar a la pinta!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Sin duda jugar a la pinta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es un buen ejemplo de lo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que es el esquema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</a:t>
            </a:r>
            <a:endParaRPr b="0" lang="es-CL" sz="349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016000" y="36072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6040"/>
            <a:ext cx="1428120" cy="14090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Otro ejemplo…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Jugar a la pinta!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Sin duda jugar a la pinta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es un buen ejemplo de lo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que es el esquema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</a:t>
            </a:r>
            <a:endParaRPr b="0" lang="es-CL" sz="349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6120000" y="1870560"/>
            <a:ext cx="4391640" cy="424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19640" y="686700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"/>
          <p:cNvSpPr/>
          <p:nvPr/>
        </p:nvSpPr>
        <p:spPr>
          <a:xfrm>
            <a:off x="582840" y="192816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Ubuntu"/>
              </a:rPr>
              <a:t>Les parece si hacemos un intento con los ojos cerrados? Hagamos el siguiente ejercicio para saber como está nuestro conocimiento o esquema corporal.</a:t>
            </a:r>
            <a:endParaRPr b="0" lang="es-CL" sz="349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6040"/>
            <a:ext cx="1428120" cy="140904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2016000" y="36108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15520" y="1398240"/>
            <a:ext cx="10496880" cy="62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En todos los deportes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y juegos se usa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el conocimiento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 También podemos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utilizar nuestros pies o piernas</a:t>
            </a:r>
            <a:endParaRPr b="0" lang="es-CL" sz="349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para esta tarea. </a:t>
            </a:r>
            <a:endParaRPr b="0" lang="es-CL" sz="349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39"/>
              </a:spcBef>
            </a:pPr>
            <a:endParaRPr b="0" lang="es-CL" sz="349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2016000" y="360360"/>
            <a:ext cx="9287640" cy="11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120" cy="14090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7272000" y="1368000"/>
            <a:ext cx="3527640" cy="480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2020-07-27T16:58:14Z</dcterms:created>
  <dc:creator/>
  <dc:description/>
  <dc:language>es-CL</dc:language>
  <cp:lastModifiedBy/>
  <dcterms:modified xsi:type="dcterms:W3CDTF">2020-08-17T12:44:04Z</dcterms:modified>
  <cp:revision>6</cp:revision>
  <dc:subject/>
  <dc:title/>
</cp:coreProperties>
</file>