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7.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3.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6.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s/_rels/slide6.xml.rels" ContentType="application/vnd.openxmlformats-package.relationships+xml"/>
  <Override PartName="/ppt/slides/_rels/slide7.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_rels/presentation.xml.rels" ContentType="application/vnd.openxmlformats-package.relationships+xml"/>
  <Override PartName="/ppt/media/image9.png" ContentType="image/png"/>
  <Override PartName="/ppt/media/image10.png" ContentType="image/png"/>
  <Override PartName="/ppt/media/image8.png" ContentType="image/png"/>
  <Override PartName="/ppt/media/image7.png" ContentType="image/png"/>
  <Override PartName="/ppt/media/image2.png" ContentType="image/png"/>
  <Override PartName="/ppt/media/image11.png" ContentType="image/png"/>
  <Override PartName="/ppt/media/image1.jpeg" ContentType="image/jpeg"/>
  <Override PartName="/ppt/media/image14.png" ContentType="image/png"/>
  <Override PartName="/ppt/media/image15.png" ContentType="image/png"/>
  <Override PartName="/ppt/media/image16.png" ContentType="image/png"/>
  <Override PartName="/ppt/media/image18.png" ContentType="image/png"/>
  <Override PartName="/ppt/media/image17.png" ContentType="image/png"/>
  <Override PartName="/ppt/media/image13.png" ContentType="image/png"/>
  <Override PartName="/ppt/media/image12.png" ContentType="image/png"/>
  <Override PartName="/ppt/media/image5.png" ContentType="image/png"/>
  <Override PartName="/ppt/media/image4.png" ContentType="image/png"/>
  <Override PartName="/ppt/media/image3.png" ContentType="image/png"/>
  <Override PartName="/ppt/media/image6.png" ContentType="image/pn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
        <p:nvSpPr>
          <p:cNvPr id="28" name="PlaceHolder 2"/>
          <p:cNvSpPr>
            <a:spLocks noGrp="1"/>
          </p:cNvSpPr>
          <p:nvPr>
            <p:ph type="body"/>
          </p:nvPr>
        </p:nvSpPr>
        <p:spPr>
          <a:xfrm>
            <a:off x="504000" y="1769040"/>
            <a:ext cx="907164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29" name="PlaceHolder 3"/>
          <p:cNvSpPr>
            <a:spLocks noGrp="1"/>
          </p:cNvSpPr>
          <p:nvPr>
            <p:ph type="body"/>
          </p:nvPr>
        </p:nvSpPr>
        <p:spPr>
          <a:xfrm>
            <a:off x="504000" y="4059360"/>
            <a:ext cx="907164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
        <p:nvSpPr>
          <p:cNvPr id="31" name="PlaceHolder 2"/>
          <p:cNvSpPr>
            <a:spLocks noGrp="1"/>
          </p:cNvSpPr>
          <p:nvPr>
            <p:ph type="body"/>
          </p:nvPr>
        </p:nvSpPr>
        <p:spPr>
          <a:xfrm>
            <a:off x="504000" y="176904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32" name="PlaceHolder 3"/>
          <p:cNvSpPr>
            <a:spLocks noGrp="1"/>
          </p:cNvSpPr>
          <p:nvPr>
            <p:ph type="body"/>
          </p:nvPr>
        </p:nvSpPr>
        <p:spPr>
          <a:xfrm>
            <a:off x="5152680" y="176904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33" name="PlaceHolder 4"/>
          <p:cNvSpPr>
            <a:spLocks noGrp="1"/>
          </p:cNvSpPr>
          <p:nvPr>
            <p:ph type="body"/>
          </p:nvPr>
        </p:nvSpPr>
        <p:spPr>
          <a:xfrm>
            <a:off x="504000" y="405936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34" name="PlaceHolder 5"/>
          <p:cNvSpPr>
            <a:spLocks noGrp="1"/>
          </p:cNvSpPr>
          <p:nvPr>
            <p:ph type="body"/>
          </p:nvPr>
        </p:nvSpPr>
        <p:spPr>
          <a:xfrm>
            <a:off x="5152680" y="405936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
        <p:nvSpPr>
          <p:cNvPr id="36" name="PlaceHolder 2"/>
          <p:cNvSpPr>
            <a:spLocks noGrp="1"/>
          </p:cNvSpPr>
          <p:nvPr>
            <p:ph type="body"/>
          </p:nvPr>
        </p:nvSpPr>
        <p:spPr>
          <a:xfrm>
            <a:off x="504000" y="1769040"/>
            <a:ext cx="292068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37" name="PlaceHolder 3"/>
          <p:cNvSpPr>
            <a:spLocks noGrp="1"/>
          </p:cNvSpPr>
          <p:nvPr>
            <p:ph type="body"/>
          </p:nvPr>
        </p:nvSpPr>
        <p:spPr>
          <a:xfrm>
            <a:off x="3571200" y="1769040"/>
            <a:ext cx="292068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38" name="PlaceHolder 4"/>
          <p:cNvSpPr>
            <a:spLocks noGrp="1"/>
          </p:cNvSpPr>
          <p:nvPr>
            <p:ph type="body"/>
          </p:nvPr>
        </p:nvSpPr>
        <p:spPr>
          <a:xfrm>
            <a:off x="6638040" y="1769040"/>
            <a:ext cx="292068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39" name="PlaceHolder 5"/>
          <p:cNvSpPr>
            <a:spLocks noGrp="1"/>
          </p:cNvSpPr>
          <p:nvPr>
            <p:ph type="body"/>
          </p:nvPr>
        </p:nvSpPr>
        <p:spPr>
          <a:xfrm>
            <a:off x="504000" y="4059360"/>
            <a:ext cx="292068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40" name="PlaceHolder 6"/>
          <p:cNvSpPr>
            <a:spLocks noGrp="1"/>
          </p:cNvSpPr>
          <p:nvPr>
            <p:ph type="body"/>
          </p:nvPr>
        </p:nvSpPr>
        <p:spPr>
          <a:xfrm>
            <a:off x="3571200" y="4059360"/>
            <a:ext cx="292068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41" name="PlaceHolder 7"/>
          <p:cNvSpPr>
            <a:spLocks noGrp="1"/>
          </p:cNvSpPr>
          <p:nvPr>
            <p:ph type="body"/>
          </p:nvPr>
        </p:nvSpPr>
        <p:spPr>
          <a:xfrm>
            <a:off x="6638040" y="4059360"/>
            <a:ext cx="292068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
        <p:nvSpPr>
          <p:cNvPr id="50" name="PlaceHolder 2"/>
          <p:cNvSpPr>
            <a:spLocks noGrp="1"/>
          </p:cNvSpPr>
          <p:nvPr>
            <p:ph type="subTitle"/>
          </p:nvPr>
        </p:nvSpPr>
        <p:spPr>
          <a:xfrm>
            <a:off x="504000" y="1769040"/>
            <a:ext cx="9071640" cy="4384440"/>
          </a:xfrm>
          <a:prstGeom prst="rect">
            <a:avLst/>
          </a:prstGeom>
        </p:spPr>
        <p:txBody>
          <a:bodyPr lIns="0" rIns="0" tIns="0" bIns="0" anchor="ctr">
            <a:noAutofit/>
          </a:bodyPr>
          <a:p>
            <a:pPr algn="ctr"/>
            <a:endParaRPr b="0" lang="en-US" sz="3200" spc="-1" strike="noStrike">
              <a:highlight>
                <a:srgbClr val="ffffff"/>
              </a:highlight>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
        <p:nvSpPr>
          <p:cNvPr id="52" name="PlaceHolder 2"/>
          <p:cNvSpPr>
            <a:spLocks noGrp="1"/>
          </p:cNvSpPr>
          <p:nvPr>
            <p:ph type="body"/>
          </p:nvPr>
        </p:nvSpPr>
        <p:spPr>
          <a:xfrm>
            <a:off x="504000" y="1769040"/>
            <a:ext cx="9071640" cy="43844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
        <p:nvSpPr>
          <p:cNvPr id="54" name="PlaceHolder 2"/>
          <p:cNvSpPr>
            <a:spLocks noGrp="1"/>
          </p:cNvSpPr>
          <p:nvPr>
            <p:ph type="body"/>
          </p:nvPr>
        </p:nvSpPr>
        <p:spPr>
          <a:xfrm>
            <a:off x="504000" y="1769040"/>
            <a:ext cx="4426920" cy="43844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55" name="PlaceHolder 3"/>
          <p:cNvSpPr>
            <a:spLocks noGrp="1"/>
          </p:cNvSpPr>
          <p:nvPr>
            <p:ph type="body"/>
          </p:nvPr>
        </p:nvSpPr>
        <p:spPr>
          <a:xfrm>
            <a:off x="5152680" y="1769040"/>
            <a:ext cx="4426920" cy="43844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504000" y="301320"/>
            <a:ext cx="9071640" cy="2956680"/>
          </a:xfrm>
          <a:prstGeom prst="rect">
            <a:avLst/>
          </a:prstGeom>
        </p:spPr>
        <p:txBody>
          <a:bodyPr lIns="0" rIns="0" tIns="0" bIns="0" anchor="ctr">
            <a:noAutofit/>
          </a:bodyPr>
          <a:p>
            <a:pPr algn="ctr"/>
            <a:endParaRPr b="0" lang="en-US" sz="3200" spc="-1" strike="noStrike">
              <a:highlight>
                <a:srgbClr val="ffffff"/>
              </a:highlight>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
        <p:nvSpPr>
          <p:cNvPr id="59" name="PlaceHolder 2"/>
          <p:cNvSpPr>
            <a:spLocks noGrp="1"/>
          </p:cNvSpPr>
          <p:nvPr>
            <p:ph type="body"/>
          </p:nvPr>
        </p:nvSpPr>
        <p:spPr>
          <a:xfrm>
            <a:off x="504000" y="176904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60" name="PlaceHolder 3"/>
          <p:cNvSpPr>
            <a:spLocks noGrp="1"/>
          </p:cNvSpPr>
          <p:nvPr>
            <p:ph type="body"/>
          </p:nvPr>
        </p:nvSpPr>
        <p:spPr>
          <a:xfrm>
            <a:off x="5152680" y="1769040"/>
            <a:ext cx="4426920" cy="43844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61" name="PlaceHolder 4"/>
          <p:cNvSpPr>
            <a:spLocks noGrp="1"/>
          </p:cNvSpPr>
          <p:nvPr>
            <p:ph type="body"/>
          </p:nvPr>
        </p:nvSpPr>
        <p:spPr>
          <a:xfrm>
            <a:off x="504000" y="405936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
        <p:nvSpPr>
          <p:cNvPr id="7" name="PlaceHolder 2"/>
          <p:cNvSpPr>
            <a:spLocks noGrp="1"/>
          </p:cNvSpPr>
          <p:nvPr>
            <p:ph type="subTitle"/>
          </p:nvPr>
        </p:nvSpPr>
        <p:spPr>
          <a:xfrm>
            <a:off x="504000" y="1769040"/>
            <a:ext cx="9071640" cy="4384440"/>
          </a:xfrm>
          <a:prstGeom prst="rect">
            <a:avLst/>
          </a:prstGeom>
        </p:spPr>
        <p:txBody>
          <a:bodyPr lIns="0" rIns="0" tIns="0" bIns="0" anchor="ctr">
            <a:noAutofit/>
          </a:bodyPr>
          <a:p>
            <a:pPr algn="ctr"/>
            <a:endParaRPr b="0" lang="en-US" sz="3200" spc="-1" strike="noStrike">
              <a:highlight>
                <a:srgbClr val="ffffff"/>
              </a:highlight>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
        <p:nvSpPr>
          <p:cNvPr id="63" name="PlaceHolder 2"/>
          <p:cNvSpPr>
            <a:spLocks noGrp="1"/>
          </p:cNvSpPr>
          <p:nvPr>
            <p:ph type="body"/>
          </p:nvPr>
        </p:nvSpPr>
        <p:spPr>
          <a:xfrm>
            <a:off x="504000" y="1769040"/>
            <a:ext cx="4426920" cy="43844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64" name="PlaceHolder 3"/>
          <p:cNvSpPr>
            <a:spLocks noGrp="1"/>
          </p:cNvSpPr>
          <p:nvPr>
            <p:ph type="body"/>
          </p:nvPr>
        </p:nvSpPr>
        <p:spPr>
          <a:xfrm>
            <a:off x="5152680" y="176904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65" name="PlaceHolder 4"/>
          <p:cNvSpPr>
            <a:spLocks noGrp="1"/>
          </p:cNvSpPr>
          <p:nvPr>
            <p:ph type="body"/>
          </p:nvPr>
        </p:nvSpPr>
        <p:spPr>
          <a:xfrm>
            <a:off x="5152680" y="405936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
        <p:nvSpPr>
          <p:cNvPr id="67" name="PlaceHolder 2"/>
          <p:cNvSpPr>
            <a:spLocks noGrp="1"/>
          </p:cNvSpPr>
          <p:nvPr>
            <p:ph type="body"/>
          </p:nvPr>
        </p:nvSpPr>
        <p:spPr>
          <a:xfrm>
            <a:off x="504000" y="176904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68" name="PlaceHolder 3"/>
          <p:cNvSpPr>
            <a:spLocks noGrp="1"/>
          </p:cNvSpPr>
          <p:nvPr>
            <p:ph type="body"/>
          </p:nvPr>
        </p:nvSpPr>
        <p:spPr>
          <a:xfrm>
            <a:off x="5152680" y="176904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69" name="PlaceHolder 4"/>
          <p:cNvSpPr>
            <a:spLocks noGrp="1"/>
          </p:cNvSpPr>
          <p:nvPr>
            <p:ph type="body"/>
          </p:nvPr>
        </p:nvSpPr>
        <p:spPr>
          <a:xfrm>
            <a:off x="504000" y="4059360"/>
            <a:ext cx="907164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
        <p:nvSpPr>
          <p:cNvPr id="71" name="PlaceHolder 2"/>
          <p:cNvSpPr>
            <a:spLocks noGrp="1"/>
          </p:cNvSpPr>
          <p:nvPr>
            <p:ph type="body"/>
          </p:nvPr>
        </p:nvSpPr>
        <p:spPr>
          <a:xfrm>
            <a:off x="504000" y="1769040"/>
            <a:ext cx="907164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72" name="PlaceHolder 3"/>
          <p:cNvSpPr>
            <a:spLocks noGrp="1"/>
          </p:cNvSpPr>
          <p:nvPr>
            <p:ph type="body"/>
          </p:nvPr>
        </p:nvSpPr>
        <p:spPr>
          <a:xfrm>
            <a:off x="504000" y="4059360"/>
            <a:ext cx="907164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
        <p:nvSpPr>
          <p:cNvPr id="74" name="PlaceHolder 2"/>
          <p:cNvSpPr>
            <a:spLocks noGrp="1"/>
          </p:cNvSpPr>
          <p:nvPr>
            <p:ph type="body"/>
          </p:nvPr>
        </p:nvSpPr>
        <p:spPr>
          <a:xfrm>
            <a:off x="504000" y="176904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75" name="PlaceHolder 3"/>
          <p:cNvSpPr>
            <a:spLocks noGrp="1"/>
          </p:cNvSpPr>
          <p:nvPr>
            <p:ph type="body"/>
          </p:nvPr>
        </p:nvSpPr>
        <p:spPr>
          <a:xfrm>
            <a:off x="5152680" y="176904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76" name="PlaceHolder 4"/>
          <p:cNvSpPr>
            <a:spLocks noGrp="1"/>
          </p:cNvSpPr>
          <p:nvPr>
            <p:ph type="body"/>
          </p:nvPr>
        </p:nvSpPr>
        <p:spPr>
          <a:xfrm>
            <a:off x="504000" y="405936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77" name="PlaceHolder 5"/>
          <p:cNvSpPr>
            <a:spLocks noGrp="1"/>
          </p:cNvSpPr>
          <p:nvPr>
            <p:ph type="body"/>
          </p:nvPr>
        </p:nvSpPr>
        <p:spPr>
          <a:xfrm>
            <a:off x="5152680" y="405936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
        <p:nvSpPr>
          <p:cNvPr id="79" name="PlaceHolder 2"/>
          <p:cNvSpPr>
            <a:spLocks noGrp="1"/>
          </p:cNvSpPr>
          <p:nvPr>
            <p:ph type="body"/>
          </p:nvPr>
        </p:nvSpPr>
        <p:spPr>
          <a:xfrm>
            <a:off x="504000" y="1769040"/>
            <a:ext cx="292068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80" name="PlaceHolder 3"/>
          <p:cNvSpPr>
            <a:spLocks noGrp="1"/>
          </p:cNvSpPr>
          <p:nvPr>
            <p:ph type="body"/>
          </p:nvPr>
        </p:nvSpPr>
        <p:spPr>
          <a:xfrm>
            <a:off x="3571200" y="1769040"/>
            <a:ext cx="292068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81" name="PlaceHolder 4"/>
          <p:cNvSpPr>
            <a:spLocks noGrp="1"/>
          </p:cNvSpPr>
          <p:nvPr>
            <p:ph type="body"/>
          </p:nvPr>
        </p:nvSpPr>
        <p:spPr>
          <a:xfrm>
            <a:off x="6638040" y="1769040"/>
            <a:ext cx="292068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82" name="PlaceHolder 5"/>
          <p:cNvSpPr>
            <a:spLocks noGrp="1"/>
          </p:cNvSpPr>
          <p:nvPr>
            <p:ph type="body"/>
          </p:nvPr>
        </p:nvSpPr>
        <p:spPr>
          <a:xfrm>
            <a:off x="504000" y="4059360"/>
            <a:ext cx="292068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83" name="PlaceHolder 6"/>
          <p:cNvSpPr>
            <a:spLocks noGrp="1"/>
          </p:cNvSpPr>
          <p:nvPr>
            <p:ph type="body"/>
          </p:nvPr>
        </p:nvSpPr>
        <p:spPr>
          <a:xfrm>
            <a:off x="3571200" y="4059360"/>
            <a:ext cx="292068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84" name="PlaceHolder 7"/>
          <p:cNvSpPr>
            <a:spLocks noGrp="1"/>
          </p:cNvSpPr>
          <p:nvPr>
            <p:ph type="body"/>
          </p:nvPr>
        </p:nvSpPr>
        <p:spPr>
          <a:xfrm>
            <a:off x="6638040" y="4059360"/>
            <a:ext cx="292068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
        <p:nvSpPr>
          <p:cNvPr id="9" name="PlaceHolder 2"/>
          <p:cNvSpPr>
            <a:spLocks noGrp="1"/>
          </p:cNvSpPr>
          <p:nvPr>
            <p:ph type="body"/>
          </p:nvPr>
        </p:nvSpPr>
        <p:spPr>
          <a:xfrm>
            <a:off x="504000" y="1769040"/>
            <a:ext cx="9071640" cy="43844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
        <p:nvSpPr>
          <p:cNvPr id="11" name="PlaceHolder 2"/>
          <p:cNvSpPr>
            <a:spLocks noGrp="1"/>
          </p:cNvSpPr>
          <p:nvPr>
            <p:ph type="body"/>
          </p:nvPr>
        </p:nvSpPr>
        <p:spPr>
          <a:xfrm>
            <a:off x="504000" y="1769040"/>
            <a:ext cx="4426920" cy="43844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12" name="PlaceHolder 3"/>
          <p:cNvSpPr>
            <a:spLocks noGrp="1"/>
          </p:cNvSpPr>
          <p:nvPr>
            <p:ph type="body"/>
          </p:nvPr>
        </p:nvSpPr>
        <p:spPr>
          <a:xfrm>
            <a:off x="5152680" y="1769040"/>
            <a:ext cx="4426920" cy="43844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04000" y="301320"/>
            <a:ext cx="9071640" cy="2956680"/>
          </a:xfrm>
          <a:prstGeom prst="rect">
            <a:avLst/>
          </a:prstGeom>
        </p:spPr>
        <p:txBody>
          <a:bodyPr lIns="0" rIns="0" tIns="0" bIns="0" anchor="ctr">
            <a:noAutofit/>
          </a:bodyPr>
          <a:p>
            <a:pPr algn="ctr"/>
            <a:endParaRPr b="0" lang="en-US" sz="3200" spc="-1" strike="noStrike">
              <a:highlight>
                <a:srgbClr val="ffffff"/>
              </a:highlight>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
        <p:nvSpPr>
          <p:cNvPr id="16" name="PlaceHolder 2"/>
          <p:cNvSpPr>
            <a:spLocks noGrp="1"/>
          </p:cNvSpPr>
          <p:nvPr>
            <p:ph type="body"/>
          </p:nvPr>
        </p:nvSpPr>
        <p:spPr>
          <a:xfrm>
            <a:off x="504000" y="176904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17" name="PlaceHolder 3"/>
          <p:cNvSpPr>
            <a:spLocks noGrp="1"/>
          </p:cNvSpPr>
          <p:nvPr>
            <p:ph type="body"/>
          </p:nvPr>
        </p:nvSpPr>
        <p:spPr>
          <a:xfrm>
            <a:off x="5152680" y="1769040"/>
            <a:ext cx="4426920" cy="43844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18" name="PlaceHolder 4"/>
          <p:cNvSpPr>
            <a:spLocks noGrp="1"/>
          </p:cNvSpPr>
          <p:nvPr>
            <p:ph type="body"/>
          </p:nvPr>
        </p:nvSpPr>
        <p:spPr>
          <a:xfrm>
            <a:off x="504000" y="405936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
        <p:nvSpPr>
          <p:cNvPr id="20" name="PlaceHolder 2"/>
          <p:cNvSpPr>
            <a:spLocks noGrp="1"/>
          </p:cNvSpPr>
          <p:nvPr>
            <p:ph type="body"/>
          </p:nvPr>
        </p:nvSpPr>
        <p:spPr>
          <a:xfrm>
            <a:off x="504000" y="1769040"/>
            <a:ext cx="4426920" cy="43844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21" name="PlaceHolder 3"/>
          <p:cNvSpPr>
            <a:spLocks noGrp="1"/>
          </p:cNvSpPr>
          <p:nvPr>
            <p:ph type="body"/>
          </p:nvPr>
        </p:nvSpPr>
        <p:spPr>
          <a:xfrm>
            <a:off x="5152680" y="176904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22" name="PlaceHolder 4"/>
          <p:cNvSpPr>
            <a:spLocks noGrp="1"/>
          </p:cNvSpPr>
          <p:nvPr>
            <p:ph type="body"/>
          </p:nvPr>
        </p:nvSpPr>
        <p:spPr>
          <a:xfrm>
            <a:off x="5152680" y="405936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1640" cy="637560"/>
          </a:xfrm>
          <a:prstGeom prst="rect">
            <a:avLst/>
          </a:prstGeom>
        </p:spPr>
        <p:txBody>
          <a:bodyPr lIns="0" rIns="0" tIns="0" bIns="0" anchor="ctr">
            <a:noAutofit/>
          </a:bodyPr>
          <a:p>
            <a:pPr algn="ctr"/>
            <a:endParaRPr b="0" lang="en-US" sz="3200" spc="-1" strike="noStrike">
              <a:solidFill>
                <a:srgbClr val="ffffff"/>
              </a:solidFill>
              <a:highlight>
                <a:srgbClr val="ffffff"/>
              </a:highlight>
              <a:latin typeface="Arial"/>
            </a:endParaRPr>
          </a:p>
        </p:txBody>
      </p:sp>
      <p:sp>
        <p:nvSpPr>
          <p:cNvPr id="24" name="PlaceHolder 2"/>
          <p:cNvSpPr>
            <a:spLocks noGrp="1"/>
          </p:cNvSpPr>
          <p:nvPr>
            <p:ph type="body"/>
          </p:nvPr>
        </p:nvSpPr>
        <p:spPr>
          <a:xfrm>
            <a:off x="504000" y="176904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25" name="PlaceHolder 3"/>
          <p:cNvSpPr>
            <a:spLocks noGrp="1"/>
          </p:cNvSpPr>
          <p:nvPr>
            <p:ph type="body"/>
          </p:nvPr>
        </p:nvSpPr>
        <p:spPr>
          <a:xfrm>
            <a:off x="5152680" y="1769040"/>
            <a:ext cx="442692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
        <p:nvSpPr>
          <p:cNvPr id="26" name="PlaceHolder 4"/>
          <p:cNvSpPr>
            <a:spLocks noGrp="1"/>
          </p:cNvSpPr>
          <p:nvPr>
            <p:ph type="body"/>
          </p:nvPr>
        </p:nvSpPr>
        <p:spPr>
          <a:xfrm>
            <a:off x="504000" y="4059360"/>
            <a:ext cx="9071640" cy="2091240"/>
          </a:xfrm>
          <a:prstGeom prst="rect">
            <a:avLst/>
          </a:prstGeom>
        </p:spPr>
        <p:txBody>
          <a:bodyPr lIns="0" rIns="0" tIns="0" bIns="0">
            <a:normAutofit/>
          </a:bodyPr>
          <a:p>
            <a:endParaRPr b="0" lang="en-US" sz="3200" spc="-1" strike="noStrike">
              <a:solidFill>
                <a:srgbClr val="0066cc"/>
              </a:solidFill>
              <a:highlight>
                <a:srgbClr val="ffffff"/>
              </a:highlight>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 descr=""/>
          <p:cNvPicPr/>
          <p:nvPr/>
        </p:nvPicPr>
        <p:blipFill>
          <a:blip r:embed="rId2"/>
          <a:stretch/>
        </p:blipFill>
        <p:spPr>
          <a:xfrm>
            <a:off x="0" y="738360"/>
            <a:ext cx="10080000" cy="6821640"/>
          </a:xfrm>
          <a:prstGeom prst="rect">
            <a:avLst/>
          </a:prstGeom>
          <a:ln>
            <a:noFill/>
          </a:ln>
        </p:spPr>
      </p:pic>
      <p:sp>
        <p:nvSpPr>
          <p:cNvPr id="1" name="PlaceHolder 1"/>
          <p:cNvSpPr>
            <a:spLocks noGrp="1"/>
          </p:cNvSpPr>
          <p:nvPr>
            <p:ph type="title"/>
          </p:nvPr>
        </p:nvSpPr>
        <p:spPr>
          <a:xfrm>
            <a:off x="0" y="2341080"/>
            <a:ext cx="9071640" cy="1262160"/>
          </a:xfrm>
          <a:prstGeom prst="rect">
            <a:avLst/>
          </a:prstGeom>
        </p:spPr>
        <p:txBody>
          <a:bodyPr lIns="0" rIns="0" tIns="0" bIns="0" anchor="ctr">
            <a:noAutofit/>
          </a:bodyPr>
          <a:p>
            <a:pPr algn="ctr"/>
            <a:r>
              <a:rPr b="0" lang="en-US" sz="4400" spc="-1" strike="noStrike">
                <a:solidFill>
                  <a:srgbClr val="006699"/>
                </a:solidFill>
                <a:highlight>
                  <a:srgbClr val="ffffff"/>
                </a:highlight>
                <a:latin typeface="Arial"/>
              </a:rPr>
              <a:t>Pulse para editar el formato del texto de título</a:t>
            </a:r>
            <a:endParaRPr b="0" lang="en-US" sz="4400" spc="-1" strike="noStrike">
              <a:solidFill>
                <a:srgbClr val="006699"/>
              </a:solidFill>
              <a:highlight>
                <a:srgbClr val="ffffff"/>
              </a:highlight>
              <a:latin typeface="Arial"/>
            </a:endParaRPr>
          </a:p>
        </p:txBody>
      </p:sp>
      <p:sp>
        <p:nvSpPr>
          <p:cNvPr id="2" name="PlaceHolder 2"/>
          <p:cNvSpPr>
            <a:spLocks noGrp="1"/>
          </p:cNvSpPr>
          <p:nvPr>
            <p:ph type="body"/>
          </p:nvPr>
        </p:nvSpPr>
        <p:spPr>
          <a:xfrm>
            <a:off x="504000" y="4056120"/>
            <a:ext cx="9071640" cy="2097360"/>
          </a:xfrm>
          <a:prstGeom prst="rect">
            <a:avLst/>
          </a:prstGeom>
        </p:spPr>
        <p:txBody>
          <a:bodyPr lIns="0" rIns="0" tIns="0" bIns="0">
            <a:normAutofit fontScale="51000"/>
          </a:bodyPr>
          <a:p>
            <a:pPr marL="432000" indent="-324000">
              <a:spcBef>
                <a:spcPts val="1417"/>
              </a:spcBef>
              <a:buClr>
                <a:srgbClr val="000000"/>
              </a:buClr>
              <a:buSzPct val="45000"/>
              <a:buFont typeface="Wingdings" charset="2"/>
              <a:buChar char=""/>
            </a:pPr>
            <a:r>
              <a:rPr b="0" lang="en-US" sz="3200" spc="-1" strike="noStrike">
                <a:highlight>
                  <a:srgbClr val="ffffff"/>
                </a:highlight>
                <a:latin typeface="Arial"/>
              </a:rPr>
              <a:t>Pulse para editar el formato de esquema del texto</a:t>
            </a:r>
            <a:endParaRPr b="0" lang="en-US" sz="3200" spc="-1" strike="noStrike">
              <a:highlight>
                <a:srgbClr val="ffffff"/>
              </a:highlight>
              <a:latin typeface="Arial"/>
            </a:endParaRPr>
          </a:p>
          <a:p>
            <a:pPr lvl="1" marL="864000" indent="-324000">
              <a:spcBef>
                <a:spcPts val="1134"/>
              </a:spcBef>
              <a:buClr>
                <a:srgbClr val="000000"/>
              </a:buClr>
              <a:buSzPct val="75000"/>
              <a:buFont typeface="Symbol" charset="2"/>
              <a:buChar char=""/>
            </a:pPr>
            <a:r>
              <a:rPr b="0" lang="en-US" sz="2800" spc="-1" strike="noStrike">
                <a:highlight>
                  <a:srgbClr val="ffffff"/>
                </a:highlight>
                <a:latin typeface="Arial"/>
              </a:rPr>
              <a:t>Segundo nivel del esquema</a:t>
            </a:r>
            <a:endParaRPr b="0" lang="en-US" sz="2800" spc="-1" strike="noStrike">
              <a:highlight>
                <a:srgbClr val="ffffff"/>
              </a:highlight>
              <a:latin typeface="Arial"/>
            </a:endParaRPr>
          </a:p>
          <a:p>
            <a:pPr lvl="2" marL="1296000" indent="-288000">
              <a:spcBef>
                <a:spcPts val="850"/>
              </a:spcBef>
              <a:buClr>
                <a:srgbClr val="000000"/>
              </a:buClr>
              <a:buSzPct val="45000"/>
              <a:buFont typeface="Wingdings" charset="2"/>
              <a:buChar char=""/>
            </a:pPr>
            <a:r>
              <a:rPr b="0" lang="en-US" sz="2400" spc="-1" strike="noStrike">
                <a:highlight>
                  <a:srgbClr val="ffffff"/>
                </a:highlight>
                <a:latin typeface="Arial"/>
              </a:rPr>
              <a:t>Tercer nivel del esquema</a:t>
            </a:r>
            <a:endParaRPr b="0" lang="en-US" sz="2400" spc="-1" strike="noStrike">
              <a:highlight>
                <a:srgbClr val="ffffff"/>
              </a:highlight>
              <a:latin typeface="Arial"/>
            </a:endParaRPr>
          </a:p>
          <a:p>
            <a:pPr lvl="3" marL="1728000" indent="-216000">
              <a:spcBef>
                <a:spcPts val="567"/>
              </a:spcBef>
              <a:buClr>
                <a:srgbClr val="000000"/>
              </a:buClr>
              <a:buSzPct val="75000"/>
              <a:buFont typeface="Symbol" charset="2"/>
              <a:buChar char=""/>
            </a:pPr>
            <a:r>
              <a:rPr b="0" lang="en-US" sz="2000" spc="-1" strike="noStrike">
                <a:highlight>
                  <a:srgbClr val="ffffff"/>
                </a:highlight>
                <a:latin typeface="Arial"/>
              </a:rPr>
              <a:t>Cuarto nivel del esquema</a:t>
            </a:r>
            <a:endParaRPr b="0" lang="en-US" sz="2000" spc="-1" strike="noStrike">
              <a:highlight>
                <a:srgbClr val="ffffff"/>
              </a:highlight>
              <a:latin typeface="Arial"/>
            </a:endParaRPr>
          </a:p>
          <a:p>
            <a:pPr lvl="4" marL="2160000" indent="-216000">
              <a:spcBef>
                <a:spcPts val="283"/>
              </a:spcBef>
              <a:buClr>
                <a:srgbClr val="000000"/>
              </a:buClr>
              <a:buSzPct val="45000"/>
              <a:buFont typeface="Wingdings" charset="2"/>
              <a:buChar char=""/>
            </a:pPr>
            <a:r>
              <a:rPr b="0" lang="en-US" sz="2000" spc="-1" strike="noStrike">
                <a:highlight>
                  <a:srgbClr val="ffffff"/>
                </a:highlight>
                <a:latin typeface="Arial"/>
              </a:rPr>
              <a:t>Quinto nivel del esquema</a:t>
            </a:r>
            <a:endParaRPr b="0" lang="en-US" sz="2000" spc="-1" strike="noStrike">
              <a:highlight>
                <a:srgbClr val="ffffff"/>
              </a:highlight>
              <a:latin typeface="Arial"/>
            </a:endParaRPr>
          </a:p>
          <a:p>
            <a:pPr lvl="5" marL="2592000" indent="-216000">
              <a:spcBef>
                <a:spcPts val="283"/>
              </a:spcBef>
              <a:buClr>
                <a:srgbClr val="000000"/>
              </a:buClr>
              <a:buSzPct val="45000"/>
              <a:buFont typeface="Wingdings" charset="2"/>
              <a:buChar char=""/>
            </a:pPr>
            <a:r>
              <a:rPr b="0" lang="en-US" sz="2000" spc="-1" strike="noStrike">
                <a:highlight>
                  <a:srgbClr val="ffffff"/>
                </a:highlight>
                <a:latin typeface="Arial"/>
              </a:rPr>
              <a:t>Sexto nivel del esquema</a:t>
            </a:r>
            <a:endParaRPr b="0" lang="en-US" sz="2000" spc="-1" strike="noStrike">
              <a:highlight>
                <a:srgbClr val="ffffff"/>
              </a:highlight>
              <a:latin typeface="Arial"/>
            </a:endParaRPr>
          </a:p>
          <a:p>
            <a:pPr lvl="6" marL="3024000" indent="-216000">
              <a:spcBef>
                <a:spcPts val="283"/>
              </a:spcBef>
              <a:buClr>
                <a:srgbClr val="000000"/>
              </a:buClr>
              <a:buSzPct val="45000"/>
              <a:buFont typeface="Wingdings" charset="2"/>
              <a:buChar char=""/>
            </a:pPr>
            <a:r>
              <a:rPr b="0" lang="en-US" sz="2000" spc="-1" strike="noStrike">
                <a:highlight>
                  <a:srgbClr val="ffffff"/>
                </a:highlight>
                <a:latin typeface="Arial"/>
              </a:rPr>
              <a:t>Séptimo nivel del esquema</a:t>
            </a:r>
            <a:endParaRPr b="0" lang="en-US" sz="2000" spc="-1" strike="noStrike">
              <a:highlight>
                <a:srgbClr val="ffffff"/>
              </a:highlight>
              <a:latin typeface="Arial"/>
            </a:endParaRPr>
          </a:p>
        </p:txBody>
      </p:sp>
      <p:sp>
        <p:nvSpPr>
          <p:cNvPr id="3" name="PlaceHolder 3"/>
          <p:cNvSpPr>
            <a:spLocks noGrp="1"/>
          </p:cNvSpPr>
          <p:nvPr>
            <p:ph type="dt"/>
          </p:nvPr>
        </p:nvSpPr>
        <p:spPr>
          <a:xfrm>
            <a:off x="504000" y="6887160"/>
            <a:ext cx="2348280" cy="521280"/>
          </a:xfrm>
          <a:prstGeom prst="rect">
            <a:avLst/>
          </a:prstGeom>
        </p:spPr>
        <p:txBody>
          <a:bodyPr lIns="0" rIns="0" tIns="0" bIns="0">
            <a:noAutofit/>
          </a:bodyPr>
          <a:p>
            <a:r>
              <a:rPr b="0" lang="en-US" sz="1400" spc="-1" strike="noStrike">
                <a:latin typeface="Times New Roman"/>
              </a:rPr>
              <a:t>&lt;fecha/hora&gt;</a:t>
            </a:r>
            <a:endParaRPr b="0" lang="en-US" sz="1400" spc="-1" strike="noStrike">
              <a:latin typeface="Times New Roman"/>
            </a:endParaRPr>
          </a:p>
        </p:txBody>
      </p:sp>
      <p:sp>
        <p:nvSpPr>
          <p:cNvPr id="4" name="PlaceHolder 4"/>
          <p:cNvSpPr>
            <a:spLocks noGrp="1"/>
          </p:cNvSpPr>
          <p:nvPr>
            <p:ph type="ftr"/>
          </p:nvPr>
        </p:nvSpPr>
        <p:spPr>
          <a:xfrm>
            <a:off x="3447360" y="6887160"/>
            <a:ext cx="3195000" cy="521280"/>
          </a:xfrm>
          <a:prstGeom prst="rect">
            <a:avLst/>
          </a:prstGeom>
        </p:spPr>
        <p:txBody>
          <a:bodyPr lIns="0" rIns="0" tIns="0" bIns="0">
            <a:noAutofit/>
          </a:bodyPr>
          <a:p>
            <a:pPr algn="ctr"/>
            <a:r>
              <a:rPr b="0" lang="en-US" sz="1400" spc="-1" strike="noStrike">
                <a:latin typeface="Times New Roman"/>
              </a:rPr>
              <a:t>&lt;pie de página&gt;</a:t>
            </a:r>
            <a:endParaRPr b="0" lang="en-US" sz="1400" spc="-1" strike="noStrike">
              <a:latin typeface="Times New Roman"/>
            </a:endParaRPr>
          </a:p>
        </p:txBody>
      </p:sp>
      <p:sp>
        <p:nvSpPr>
          <p:cNvPr id="5" name="PlaceHolder 5"/>
          <p:cNvSpPr>
            <a:spLocks noGrp="1"/>
          </p:cNvSpPr>
          <p:nvPr>
            <p:ph type="sldNum"/>
          </p:nvPr>
        </p:nvSpPr>
        <p:spPr>
          <a:xfrm>
            <a:off x="7227360" y="6887160"/>
            <a:ext cx="2348280" cy="521280"/>
          </a:xfrm>
          <a:prstGeom prst="rect">
            <a:avLst/>
          </a:prstGeom>
        </p:spPr>
        <p:txBody>
          <a:bodyPr lIns="0" rIns="0" tIns="0" bIns="0">
            <a:noAutofit/>
          </a:bodyPr>
          <a:p>
            <a:pPr algn="r"/>
            <a:fld id="{5180059D-1EE1-44C7-AAC4-0DF0114C2497}" type="slidenum">
              <a:rPr b="0" lang="en-US" sz="1400" spc="-1" strike="noStrike">
                <a:latin typeface="Times New Roman"/>
              </a:rPr>
              <a:t>&lt;número&gt;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 name="" descr=""/>
          <p:cNvPicPr/>
          <p:nvPr/>
        </p:nvPicPr>
        <p:blipFill>
          <a:blip r:embed="rId2"/>
          <a:stretch/>
        </p:blipFill>
        <p:spPr>
          <a:xfrm>
            <a:off x="360" y="6621120"/>
            <a:ext cx="10079640" cy="938880"/>
          </a:xfrm>
          <a:prstGeom prst="rect">
            <a:avLst/>
          </a:prstGeom>
          <a:ln>
            <a:noFill/>
          </a:ln>
        </p:spPr>
      </p:pic>
      <p:pic>
        <p:nvPicPr>
          <p:cNvPr id="43" name="" descr=""/>
          <p:cNvPicPr/>
          <p:nvPr/>
        </p:nvPicPr>
        <p:blipFill>
          <a:blip r:embed="rId3"/>
          <a:stretch/>
        </p:blipFill>
        <p:spPr>
          <a:xfrm>
            <a:off x="0" y="0"/>
            <a:ext cx="10079640" cy="938880"/>
          </a:xfrm>
          <a:prstGeom prst="rect">
            <a:avLst/>
          </a:prstGeom>
          <a:ln>
            <a:noFill/>
          </a:ln>
        </p:spPr>
      </p:pic>
      <p:sp>
        <p:nvSpPr>
          <p:cNvPr id="44" name="PlaceHolder 1"/>
          <p:cNvSpPr>
            <a:spLocks noGrp="1"/>
          </p:cNvSpPr>
          <p:nvPr>
            <p:ph type="title"/>
          </p:nvPr>
        </p:nvSpPr>
        <p:spPr>
          <a:xfrm>
            <a:off x="504000" y="301320"/>
            <a:ext cx="9071640" cy="637560"/>
          </a:xfrm>
          <a:prstGeom prst="rect">
            <a:avLst/>
          </a:prstGeom>
        </p:spPr>
        <p:txBody>
          <a:bodyPr lIns="0" rIns="0" tIns="0" bIns="0" anchor="ctr">
            <a:noAutofit/>
          </a:bodyPr>
          <a:p>
            <a:pPr algn="ctr"/>
            <a:r>
              <a:rPr b="0" lang="en-US" sz="3200" spc="-1" strike="noStrike">
                <a:solidFill>
                  <a:srgbClr val="ffffff"/>
                </a:solidFill>
                <a:highlight>
                  <a:srgbClr val="ffffff"/>
                </a:highlight>
                <a:latin typeface="Arial"/>
              </a:rPr>
              <a:t>Pulse para editar el formato del texto de título</a:t>
            </a:r>
            <a:endParaRPr b="0" lang="en-US" sz="3200" spc="-1" strike="noStrike">
              <a:solidFill>
                <a:srgbClr val="ffffff"/>
              </a:solidFill>
              <a:highlight>
                <a:srgbClr val="ffffff"/>
              </a:highlight>
              <a:latin typeface="Arial"/>
            </a:endParaRPr>
          </a:p>
        </p:txBody>
      </p:sp>
      <p:sp>
        <p:nvSpPr>
          <p:cNvPr id="45" name="PlaceHolder 2"/>
          <p:cNvSpPr>
            <a:spLocks noGrp="1"/>
          </p:cNvSpPr>
          <p:nvPr>
            <p:ph type="body"/>
          </p:nvPr>
        </p:nvSpPr>
        <p:spPr>
          <a:xfrm>
            <a:off x="504000" y="1769040"/>
            <a:ext cx="9071640" cy="43844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66cc"/>
                </a:solidFill>
                <a:highlight>
                  <a:srgbClr val="ffffff"/>
                </a:highlight>
                <a:latin typeface="Arial"/>
              </a:rPr>
              <a:t>Pulse para editar el formato de esquema del texto</a:t>
            </a:r>
            <a:endParaRPr b="0" lang="en-US" sz="3200" spc="-1" strike="noStrike">
              <a:solidFill>
                <a:srgbClr val="0066cc"/>
              </a:solidFill>
              <a:highlight>
                <a:srgbClr val="ffffff"/>
              </a:highlight>
              <a:latin typeface="Arial"/>
            </a:endParaRPr>
          </a:p>
          <a:p>
            <a:pPr lvl="1" marL="864000" indent="-324000">
              <a:spcBef>
                <a:spcPts val="1134"/>
              </a:spcBef>
              <a:buClr>
                <a:srgbClr val="000000"/>
              </a:buClr>
              <a:buSzPct val="75000"/>
              <a:buFont typeface="Symbol" charset="2"/>
              <a:buChar char=""/>
            </a:pPr>
            <a:r>
              <a:rPr b="0" lang="en-US" sz="2800" spc="-1" strike="noStrike">
                <a:solidFill>
                  <a:srgbClr val="0066cc"/>
                </a:solidFill>
                <a:highlight>
                  <a:srgbClr val="ffffff"/>
                </a:highlight>
                <a:latin typeface="Arial"/>
              </a:rPr>
              <a:t>Segundo nivel del esquema</a:t>
            </a:r>
            <a:endParaRPr b="0" lang="en-US" sz="2800" spc="-1" strike="noStrike">
              <a:solidFill>
                <a:srgbClr val="0066cc"/>
              </a:solidFill>
              <a:highlight>
                <a:srgbClr val="ffffff"/>
              </a:highlight>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66cc"/>
                </a:solidFill>
                <a:highlight>
                  <a:srgbClr val="ffffff"/>
                </a:highlight>
                <a:latin typeface="Arial"/>
              </a:rPr>
              <a:t>Tercer nivel del esquema</a:t>
            </a:r>
            <a:endParaRPr b="0" lang="en-US" sz="2400" spc="-1" strike="noStrike">
              <a:solidFill>
                <a:srgbClr val="0066cc"/>
              </a:solidFill>
              <a:highlight>
                <a:srgbClr val="ffffff"/>
              </a:highlight>
              <a:latin typeface="Arial"/>
            </a:endParaRPr>
          </a:p>
          <a:p>
            <a:pPr lvl="3" marL="1728000" indent="-216000">
              <a:spcBef>
                <a:spcPts val="567"/>
              </a:spcBef>
              <a:buClr>
                <a:srgbClr val="000000"/>
              </a:buClr>
              <a:buSzPct val="75000"/>
              <a:buFont typeface="Symbol" charset="2"/>
              <a:buChar char=""/>
            </a:pPr>
            <a:r>
              <a:rPr b="0" lang="en-US" sz="2000" spc="-1" strike="noStrike">
                <a:solidFill>
                  <a:srgbClr val="0066cc"/>
                </a:solidFill>
                <a:highlight>
                  <a:srgbClr val="ffffff"/>
                </a:highlight>
                <a:latin typeface="Arial"/>
              </a:rPr>
              <a:t>Cuarto nivel del esquema</a:t>
            </a:r>
            <a:endParaRPr b="0" lang="en-US" sz="2000" spc="-1" strike="noStrike">
              <a:solidFill>
                <a:srgbClr val="0066cc"/>
              </a:solidFill>
              <a:highlight>
                <a:srgbClr val="ffffff"/>
              </a:highlight>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66cc"/>
                </a:solidFill>
                <a:highlight>
                  <a:srgbClr val="ffffff"/>
                </a:highlight>
                <a:latin typeface="Arial"/>
              </a:rPr>
              <a:t>Quinto nivel del esquema</a:t>
            </a:r>
            <a:endParaRPr b="0" lang="en-US" sz="2000" spc="-1" strike="noStrike">
              <a:solidFill>
                <a:srgbClr val="0066cc"/>
              </a:solidFill>
              <a:highlight>
                <a:srgbClr val="ffffff"/>
              </a:highlight>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66cc"/>
                </a:solidFill>
                <a:highlight>
                  <a:srgbClr val="ffffff"/>
                </a:highlight>
                <a:latin typeface="Arial"/>
              </a:rPr>
              <a:t>Sexto nivel del esquema</a:t>
            </a:r>
            <a:endParaRPr b="0" lang="en-US" sz="2000" spc="-1" strike="noStrike">
              <a:solidFill>
                <a:srgbClr val="0066cc"/>
              </a:solidFill>
              <a:highlight>
                <a:srgbClr val="ffffff"/>
              </a:highlight>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66cc"/>
                </a:solidFill>
                <a:highlight>
                  <a:srgbClr val="ffffff"/>
                </a:highlight>
                <a:latin typeface="Arial"/>
              </a:rPr>
              <a:t>Séptimo nivel del esquema</a:t>
            </a:r>
            <a:endParaRPr b="0" lang="en-US" sz="2000" spc="-1" strike="noStrike">
              <a:solidFill>
                <a:srgbClr val="0066cc"/>
              </a:solidFill>
              <a:highlight>
                <a:srgbClr val="ffffff"/>
              </a:highlight>
              <a:latin typeface="Arial"/>
            </a:endParaRPr>
          </a:p>
        </p:txBody>
      </p:sp>
      <p:sp>
        <p:nvSpPr>
          <p:cNvPr id="46" name="PlaceHolder 3"/>
          <p:cNvSpPr>
            <a:spLocks noGrp="1"/>
          </p:cNvSpPr>
          <p:nvPr>
            <p:ph type="dt"/>
          </p:nvPr>
        </p:nvSpPr>
        <p:spPr>
          <a:xfrm>
            <a:off x="504000" y="6887160"/>
            <a:ext cx="2348280" cy="521280"/>
          </a:xfrm>
          <a:prstGeom prst="rect">
            <a:avLst/>
          </a:prstGeom>
        </p:spPr>
        <p:txBody>
          <a:bodyPr lIns="0" rIns="0" tIns="0" bIns="0">
            <a:noAutofit/>
          </a:bodyPr>
          <a:p>
            <a:r>
              <a:rPr b="0" lang="en-US" sz="1400" spc="-1" strike="noStrike">
                <a:latin typeface="Times New Roman"/>
              </a:rPr>
              <a:t>&lt;fecha/hora&gt;</a:t>
            </a:r>
            <a:endParaRPr b="0" lang="en-US" sz="1400" spc="-1" strike="noStrike">
              <a:latin typeface="Times New Roman"/>
            </a:endParaRPr>
          </a:p>
        </p:txBody>
      </p:sp>
      <p:sp>
        <p:nvSpPr>
          <p:cNvPr id="47" name="PlaceHolder 4"/>
          <p:cNvSpPr>
            <a:spLocks noGrp="1"/>
          </p:cNvSpPr>
          <p:nvPr>
            <p:ph type="ftr"/>
          </p:nvPr>
        </p:nvSpPr>
        <p:spPr>
          <a:xfrm>
            <a:off x="3447360" y="6887160"/>
            <a:ext cx="3195000" cy="521280"/>
          </a:xfrm>
          <a:prstGeom prst="rect">
            <a:avLst/>
          </a:prstGeom>
        </p:spPr>
        <p:txBody>
          <a:bodyPr lIns="0" rIns="0" tIns="0" bIns="0">
            <a:noAutofit/>
          </a:bodyPr>
          <a:p>
            <a:pPr algn="ctr"/>
            <a:r>
              <a:rPr b="0" lang="en-US" sz="1400" spc="-1" strike="noStrike">
                <a:latin typeface="Times New Roman"/>
              </a:rPr>
              <a:t>&lt;pie de página&gt;</a:t>
            </a:r>
            <a:endParaRPr b="0" lang="en-US" sz="1400" spc="-1" strike="noStrike">
              <a:latin typeface="Times New Roman"/>
            </a:endParaRPr>
          </a:p>
        </p:txBody>
      </p:sp>
      <p:sp>
        <p:nvSpPr>
          <p:cNvPr id="48" name="PlaceHolder 5"/>
          <p:cNvSpPr>
            <a:spLocks noGrp="1"/>
          </p:cNvSpPr>
          <p:nvPr>
            <p:ph type="sldNum"/>
          </p:nvPr>
        </p:nvSpPr>
        <p:spPr>
          <a:xfrm>
            <a:off x="7227360" y="6887160"/>
            <a:ext cx="2348280" cy="521280"/>
          </a:xfrm>
          <a:prstGeom prst="rect">
            <a:avLst/>
          </a:prstGeom>
        </p:spPr>
        <p:txBody>
          <a:bodyPr lIns="0" rIns="0" tIns="0" bIns="0">
            <a:noAutofit/>
          </a:bodyPr>
          <a:p>
            <a:pPr algn="r"/>
            <a:fld id="{328CA4B5-DAF4-4B23-A3EA-D133D18EF9B1}" type="slidenum">
              <a:rPr b="0" lang="en-US" sz="1400" spc="-1" strike="noStrike">
                <a:latin typeface="Times New Roman"/>
              </a:rPr>
              <a:t>&lt;número&gt;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1207800" y="1123920"/>
            <a:ext cx="7794000" cy="6904800"/>
          </a:xfrm>
          <a:prstGeom prst="rect">
            <a:avLst/>
          </a:prstGeom>
          <a:noFill/>
          <a:ln>
            <a:noFill/>
          </a:ln>
        </p:spPr>
        <p:txBody>
          <a:bodyPr lIns="0" rIns="0" tIns="0" bIns="0" anchor="ctr">
            <a:noAutofit/>
          </a:bodyPr>
          <a:p>
            <a:pPr algn="just"/>
            <a:r>
              <a:rPr b="0" lang="es-ES" sz="4400" spc="-1" strike="noStrike">
                <a:solidFill>
                  <a:srgbClr val="c9211e"/>
                </a:solidFill>
                <a:highlight>
                  <a:srgbClr val="ffffff"/>
                </a:highlight>
                <a:latin typeface="Arial"/>
              </a:rPr>
              <a:t>Clase Nº2 Educación Física</a:t>
            </a:r>
            <a:br/>
            <a:r>
              <a:rPr b="1" lang="es-ES" sz="4400" spc="-1" strike="noStrike">
                <a:solidFill>
                  <a:srgbClr val="006699"/>
                </a:solidFill>
                <a:highlight>
                  <a:srgbClr val="ffffff"/>
                </a:highlight>
                <a:latin typeface="Arial"/>
              </a:rPr>
              <a:t>Profesor Bernardo Valenzuela</a:t>
            </a:r>
            <a:br/>
            <a:br/>
            <a:r>
              <a:rPr b="0" lang="es-ES" sz="4400" spc="-1" strike="noStrike" u="sng">
                <a:solidFill>
                  <a:srgbClr val="006699"/>
                </a:solidFill>
                <a:highlight>
                  <a:srgbClr val="ffffff"/>
                </a:highlight>
                <a:uFillTx/>
                <a:latin typeface="Arial"/>
              </a:rPr>
              <a:t>”Calentamiento y ejercicio físico”</a:t>
            </a:r>
            <a:br/>
            <a:br/>
            <a:r>
              <a:rPr b="1" lang="es-ES" sz="1800" spc="-1" strike="noStrike">
                <a:solidFill>
                  <a:srgbClr val="006699"/>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n-US" sz="1800" spc="-1" strike="noStrike">
              <a:solidFill>
                <a:srgbClr val="006699"/>
              </a:solidFill>
              <a:highlight>
                <a:srgbClr val="ffffff"/>
              </a:highlight>
              <a:latin typeface="Arial"/>
            </a:endParaRPr>
          </a:p>
        </p:txBody>
      </p:sp>
      <p:pic>
        <p:nvPicPr>
          <p:cNvPr id="86" name="" descr=""/>
          <p:cNvPicPr/>
          <p:nvPr/>
        </p:nvPicPr>
        <p:blipFill>
          <a:blip r:embed="rId1"/>
          <a:stretch/>
        </p:blipFill>
        <p:spPr>
          <a:xfrm>
            <a:off x="263520" y="0"/>
            <a:ext cx="1411920" cy="149832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1893600" y="194400"/>
            <a:ext cx="7682040" cy="2040480"/>
          </a:xfrm>
          <a:prstGeom prst="rect">
            <a:avLst/>
          </a:prstGeom>
          <a:noFill/>
          <a:ln>
            <a:noFill/>
          </a:ln>
        </p:spPr>
        <p:txBody>
          <a:bodyPr lIns="0" rIns="0" tIns="0" bIns="0" anchor="ctr">
            <a:noAutofit/>
          </a:bodyPr>
          <a:p>
            <a:pPr algn="just"/>
            <a:r>
              <a:rPr b="1" lang="es-ES"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n-US" sz="1600" spc="-1" strike="noStrike">
              <a:solidFill>
                <a:srgbClr val="ffffff"/>
              </a:solidFill>
              <a:highlight>
                <a:srgbClr val="ffffff"/>
              </a:highlight>
              <a:latin typeface="Arial"/>
            </a:endParaRPr>
          </a:p>
        </p:txBody>
      </p:sp>
      <p:sp>
        <p:nvSpPr>
          <p:cNvPr id="116" name="TextShape 2"/>
          <p:cNvSpPr txBox="1"/>
          <p:nvPr/>
        </p:nvSpPr>
        <p:spPr>
          <a:xfrm>
            <a:off x="504000" y="1769040"/>
            <a:ext cx="9071640" cy="4384440"/>
          </a:xfrm>
          <a:prstGeom prst="rect">
            <a:avLst/>
          </a:prstGeom>
          <a:noFill/>
          <a:ln>
            <a:noFill/>
          </a:ln>
        </p:spPr>
        <p:txBody>
          <a:bodyPr lIns="0" rIns="0" tIns="0" bIns="0">
            <a:normAutofit/>
          </a:bodyPr>
          <a:p>
            <a:pPr marL="432000" indent="-324000" algn="ctr">
              <a:spcBef>
                <a:spcPts val="1417"/>
              </a:spcBef>
              <a:buClr>
                <a:srgbClr val="000000"/>
              </a:buClr>
              <a:buSzPct val="45000"/>
              <a:buFont typeface="Wingdings" charset="2"/>
              <a:buChar char=""/>
            </a:pPr>
            <a:r>
              <a:rPr b="1" lang="es-ES" sz="3200" spc="-1" strike="noStrike" u="sng">
                <a:solidFill>
                  <a:srgbClr val="0066cc"/>
                </a:solidFill>
                <a:highlight>
                  <a:srgbClr val="ffffff"/>
                </a:highlight>
                <a:uFillTx/>
                <a:latin typeface="Arial"/>
              </a:rPr>
              <a:t>La importancia de realizar ejercicio</a:t>
            </a:r>
            <a:endParaRPr b="0" lang="en-US" sz="3200" spc="-1" strike="noStrike">
              <a:solidFill>
                <a:srgbClr val="0066cc"/>
              </a:solidFill>
              <a:highlight>
                <a:srgbClr val="ffffff"/>
              </a:highlight>
              <a:latin typeface="Arial"/>
            </a:endParaRPr>
          </a:p>
          <a:p>
            <a:pPr marL="432000" indent="-324000">
              <a:spcBef>
                <a:spcPts val="1417"/>
              </a:spcBef>
              <a:buClr>
                <a:srgbClr val="000000"/>
              </a:buClr>
              <a:buSzPct val="45000"/>
              <a:buFont typeface="Wingdings" charset="2"/>
              <a:buChar char=""/>
            </a:pPr>
            <a:r>
              <a:rPr b="0" lang="es-ES" sz="3200" spc="-1" strike="noStrike">
                <a:solidFill>
                  <a:srgbClr val="0066cc"/>
                </a:solidFill>
                <a:highlight>
                  <a:srgbClr val="ffffff"/>
                </a:highlight>
                <a:latin typeface="Arial"/>
              </a:rPr>
              <a:t>Mejora nuestra confianza y disminuye nuestra timidez.</a:t>
            </a:r>
            <a:endParaRPr b="0" lang="en-US" sz="3200" spc="-1" strike="noStrike">
              <a:solidFill>
                <a:srgbClr val="0066cc"/>
              </a:solidFill>
              <a:highlight>
                <a:srgbClr val="ffffff"/>
              </a:highlight>
              <a:latin typeface="Arial"/>
            </a:endParaRPr>
          </a:p>
          <a:p>
            <a:pPr marL="432000" indent="-324000">
              <a:spcBef>
                <a:spcPts val="1417"/>
              </a:spcBef>
              <a:buClr>
                <a:srgbClr val="000000"/>
              </a:buClr>
              <a:buSzPct val="45000"/>
              <a:buFont typeface="Wingdings" charset="2"/>
              <a:buChar char=""/>
            </a:pPr>
            <a:r>
              <a:rPr b="0" lang="es-ES" sz="3200" spc="-1" strike="noStrike">
                <a:solidFill>
                  <a:srgbClr val="0066cc"/>
                </a:solidFill>
                <a:highlight>
                  <a:srgbClr val="ffffff"/>
                </a:highlight>
                <a:latin typeface="Arial"/>
              </a:rPr>
              <a:t>Nos ayuda a cumplir con nuestras responsabilidades.</a:t>
            </a:r>
            <a:endParaRPr b="0" lang="en-US" sz="3200" spc="-1" strike="noStrike">
              <a:solidFill>
                <a:srgbClr val="0066cc"/>
              </a:solidFill>
              <a:highlight>
                <a:srgbClr val="ffffff"/>
              </a:highlight>
              <a:latin typeface="Arial"/>
            </a:endParaRPr>
          </a:p>
          <a:p>
            <a:pPr marL="432000" indent="-324000">
              <a:spcBef>
                <a:spcPts val="1417"/>
              </a:spcBef>
              <a:buClr>
                <a:srgbClr val="000000"/>
              </a:buClr>
              <a:buSzPct val="45000"/>
              <a:buFont typeface="Wingdings" charset="2"/>
              <a:buChar char=""/>
            </a:pPr>
            <a:r>
              <a:rPr b="0" lang="es-ES" sz="3200" spc="-1" strike="noStrike">
                <a:solidFill>
                  <a:srgbClr val="0066cc"/>
                </a:solidFill>
                <a:highlight>
                  <a:srgbClr val="ffffff"/>
                </a:highlight>
                <a:latin typeface="Arial"/>
              </a:rPr>
              <a:t>Nos hace mejores personas ya que a través del juego y del deporte podemos hacer amigos.</a:t>
            </a:r>
            <a:endParaRPr b="0" lang="en-US" sz="3200" spc="-1" strike="noStrike">
              <a:solidFill>
                <a:srgbClr val="0066cc"/>
              </a:solidFill>
              <a:highlight>
                <a:srgbClr val="ffffff"/>
              </a:highlight>
              <a:latin typeface="Arial"/>
            </a:endParaRPr>
          </a:p>
          <a:p>
            <a:pPr marL="432000" indent="-324000">
              <a:spcBef>
                <a:spcPts val="1417"/>
              </a:spcBef>
              <a:buClr>
                <a:srgbClr val="000000"/>
              </a:buClr>
              <a:buSzPct val="45000"/>
              <a:buFont typeface="Wingdings" charset="2"/>
              <a:buChar char=""/>
            </a:pPr>
            <a:r>
              <a:rPr b="0" lang="es-ES" sz="3200" spc="-1" strike="noStrike">
                <a:solidFill>
                  <a:srgbClr val="0066cc"/>
                </a:solidFill>
                <a:highlight>
                  <a:srgbClr val="ffffff"/>
                </a:highlight>
                <a:latin typeface="Arial"/>
              </a:rPr>
              <a:t>Mejora nuestra salud.</a:t>
            </a:r>
            <a:endParaRPr b="0" lang="en-US" sz="3200" spc="-1" strike="noStrike">
              <a:solidFill>
                <a:srgbClr val="0066cc"/>
              </a:solidFill>
              <a:highlight>
                <a:srgbClr val="ffffff"/>
              </a:highlight>
              <a:latin typeface="Arial"/>
            </a:endParaRPr>
          </a:p>
        </p:txBody>
      </p:sp>
      <p:pic>
        <p:nvPicPr>
          <p:cNvPr id="117" name="" descr=""/>
          <p:cNvPicPr/>
          <p:nvPr/>
        </p:nvPicPr>
        <p:blipFill>
          <a:blip r:embed="rId1"/>
          <a:stretch/>
        </p:blipFill>
        <p:spPr>
          <a:xfrm>
            <a:off x="170640" y="0"/>
            <a:ext cx="1304640" cy="161712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1893600" y="194400"/>
            <a:ext cx="7682040" cy="2040480"/>
          </a:xfrm>
          <a:prstGeom prst="rect">
            <a:avLst/>
          </a:prstGeom>
          <a:noFill/>
          <a:ln>
            <a:noFill/>
          </a:ln>
        </p:spPr>
        <p:txBody>
          <a:bodyPr lIns="0" rIns="0" tIns="0" bIns="0" anchor="ctr">
            <a:noAutofit/>
          </a:bodyPr>
          <a:p>
            <a:pPr algn="just"/>
            <a:r>
              <a:rPr b="1" lang="es-ES"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n-US" sz="1600" spc="-1" strike="noStrike">
              <a:solidFill>
                <a:srgbClr val="ffffff"/>
              </a:solidFill>
              <a:highlight>
                <a:srgbClr val="ffffff"/>
              </a:highlight>
              <a:latin typeface="Arial"/>
            </a:endParaRPr>
          </a:p>
        </p:txBody>
      </p:sp>
      <p:sp>
        <p:nvSpPr>
          <p:cNvPr id="119" name="TextShape 2"/>
          <p:cNvSpPr txBox="1"/>
          <p:nvPr/>
        </p:nvSpPr>
        <p:spPr>
          <a:xfrm>
            <a:off x="504000" y="1769040"/>
            <a:ext cx="9071640" cy="4384440"/>
          </a:xfrm>
          <a:prstGeom prst="rect">
            <a:avLst/>
          </a:prstGeom>
          <a:noFill/>
          <a:ln>
            <a:noFill/>
          </a:ln>
        </p:spPr>
        <p:txBody>
          <a:bodyPr lIns="0" rIns="0" tIns="0" bIns="0">
            <a:normAutofit fontScale="94000"/>
          </a:bodyPr>
          <a:p>
            <a:pPr marL="432000" indent="-324000">
              <a:spcBef>
                <a:spcPts val="1417"/>
              </a:spcBef>
              <a:buClr>
                <a:srgbClr val="000000"/>
              </a:buClr>
              <a:buSzPct val="45000"/>
              <a:buFont typeface="Wingdings" charset="2"/>
              <a:buChar char=""/>
            </a:pPr>
            <a:r>
              <a:rPr b="0" lang="es-ES" sz="3200" spc="-1" strike="noStrike">
                <a:solidFill>
                  <a:srgbClr val="0066cc"/>
                </a:solidFill>
                <a:highlight>
                  <a:srgbClr val="ffffff"/>
                </a:highlight>
                <a:latin typeface="Arial"/>
              </a:rPr>
              <a:t>No olviden próxima clase 12 de agosto tener una toalla o una colchoneta o similar para realizar ejercicios.</a:t>
            </a:r>
            <a:endParaRPr b="0" lang="en-US" sz="3200" spc="-1" strike="noStrike">
              <a:solidFill>
                <a:srgbClr val="0066cc"/>
              </a:solidFill>
              <a:highlight>
                <a:srgbClr val="ffffff"/>
              </a:highlight>
              <a:latin typeface="Arial"/>
            </a:endParaRPr>
          </a:p>
          <a:p>
            <a:pPr marL="432000" indent="-324000">
              <a:spcBef>
                <a:spcPts val="1417"/>
              </a:spcBef>
              <a:buClr>
                <a:srgbClr val="000000"/>
              </a:buClr>
              <a:buSzPct val="45000"/>
              <a:buFont typeface="Wingdings" charset="2"/>
              <a:buChar char=""/>
            </a:pPr>
            <a:endParaRPr b="0" lang="en-US" sz="3200" spc="-1" strike="noStrike">
              <a:solidFill>
                <a:srgbClr val="0066cc"/>
              </a:solidFill>
              <a:highlight>
                <a:srgbClr val="ffffff"/>
              </a:highlight>
              <a:latin typeface="Arial"/>
            </a:endParaRPr>
          </a:p>
          <a:p>
            <a:pPr marL="432000" indent="-324000">
              <a:spcBef>
                <a:spcPts val="1417"/>
              </a:spcBef>
              <a:buClr>
                <a:srgbClr val="000000"/>
              </a:buClr>
              <a:buSzPct val="45000"/>
              <a:buFont typeface="Wingdings" charset="2"/>
              <a:buChar char=""/>
            </a:pPr>
            <a:r>
              <a:rPr b="0" lang="es-ES" sz="3200" spc="-1" strike="noStrike">
                <a:solidFill>
                  <a:srgbClr val="0066cc"/>
                </a:solidFill>
                <a:highlight>
                  <a:srgbClr val="ffffff"/>
                </a:highlight>
                <a:latin typeface="Arial"/>
              </a:rPr>
              <a:t>FIN. </a:t>
            </a:r>
            <a:endParaRPr b="0" lang="en-US" sz="3200" spc="-1" strike="noStrike">
              <a:solidFill>
                <a:srgbClr val="0066cc"/>
              </a:solidFill>
              <a:highlight>
                <a:srgbClr val="ffffff"/>
              </a:highlight>
              <a:latin typeface="Arial"/>
            </a:endParaRPr>
          </a:p>
          <a:p>
            <a:pPr marL="432000" indent="-324000">
              <a:spcBef>
                <a:spcPts val="1417"/>
              </a:spcBef>
              <a:buClr>
                <a:srgbClr val="000000"/>
              </a:buClr>
              <a:buSzPct val="45000"/>
              <a:buFont typeface="Wingdings" charset="2"/>
              <a:buChar char=""/>
            </a:pPr>
            <a:endParaRPr b="0" lang="en-US" sz="3200" spc="-1" strike="noStrike">
              <a:solidFill>
                <a:srgbClr val="0066cc"/>
              </a:solidFill>
              <a:highlight>
                <a:srgbClr val="ffffff"/>
              </a:highlight>
              <a:latin typeface="Arial"/>
            </a:endParaRPr>
          </a:p>
          <a:p>
            <a:pPr marL="432000" indent="-324000">
              <a:spcBef>
                <a:spcPts val="1417"/>
              </a:spcBef>
              <a:buClr>
                <a:srgbClr val="000000"/>
              </a:buClr>
              <a:buSzPct val="45000"/>
              <a:buFont typeface="Wingdings" charset="2"/>
              <a:buChar char=""/>
            </a:pPr>
            <a:endParaRPr b="0" lang="en-US" sz="3200" spc="-1" strike="noStrike">
              <a:solidFill>
                <a:srgbClr val="0066cc"/>
              </a:solidFill>
              <a:highlight>
                <a:srgbClr val="ffffff"/>
              </a:highlight>
              <a:latin typeface="Arial"/>
            </a:endParaRPr>
          </a:p>
          <a:p>
            <a:pPr marL="432000" indent="-324000">
              <a:spcBef>
                <a:spcPts val="1417"/>
              </a:spcBef>
              <a:buClr>
                <a:srgbClr val="000000"/>
              </a:buClr>
              <a:buSzPct val="45000"/>
              <a:buFont typeface="Wingdings" charset="2"/>
              <a:buChar char=""/>
            </a:pPr>
            <a:r>
              <a:rPr b="0" lang="es-ES" sz="3200" spc="-1" strike="noStrike">
                <a:solidFill>
                  <a:srgbClr val="0066cc"/>
                </a:solidFill>
                <a:highlight>
                  <a:srgbClr val="ffffff"/>
                </a:highlight>
                <a:latin typeface="Arial"/>
              </a:rPr>
              <a:t>Muchas Gracias.</a:t>
            </a:r>
            <a:endParaRPr b="0" lang="en-US" sz="3200" spc="-1" strike="noStrike">
              <a:solidFill>
                <a:srgbClr val="0066cc"/>
              </a:solidFill>
              <a:highlight>
                <a:srgbClr val="ffffff"/>
              </a:highlight>
              <a:latin typeface="Arial"/>
            </a:endParaRPr>
          </a:p>
        </p:txBody>
      </p:sp>
      <p:pic>
        <p:nvPicPr>
          <p:cNvPr id="120" name="" descr=""/>
          <p:cNvPicPr/>
          <p:nvPr/>
        </p:nvPicPr>
        <p:blipFill>
          <a:blip r:embed="rId1"/>
          <a:stretch/>
        </p:blipFill>
        <p:spPr>
          <a:xfrm>
            <a:off x="170640" y="0"/>
            <a:ext cx="1304640" cy="161712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1893600" y="194400"/>
            <a:ext cx="7682040" cy="2040480"/>
          </a:xfrm>
          <a:prstGeom prst="rect">
            <a:avLst/>
          </a:prstGeom>
          <a:noFill/>
          <a:ln>
            <a:noFill/>
          </a:ln>
        </p:spPr>
        <p:txBody>
          <a:bodyPr lIns="0" rIns="0" tIns="0" bIns="0" anchor="ctr">
            <a:noAutofit/>
          </a:bodyPr>
          <a:p>
            <a:pPr algn="just"/>
            <a:r>
              <a:rPr b="1" lang="es-ES"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n-US" sz="1600" spc="-1" strike="noStrike">
              <a:solidFill>
                <a:srgbClr val="ffffff"/>
              </a:solidFill>
              <a:highlight>
                <a:srgbClr val="ffffff"/>
              </a:highlight>
              <a:latin typeface="Arial"/>
            </a:endParaRPr>
          </a:p>
        </p:txBody>
      </p:sp>
      <p:sp>
        <p:nvSpPr>
          <p:cNvPr id="88" name="TextShape 2"/>
          <p:cNvSpPr txBox="1"/>
          <p:nvPr/>
        </p:nvSpPr>
        <p:spPr>
          <a:xfrm>
            <a:off x="504000" y="1769040"/>
            <a:ext cx="9071640" cy="4384440"/>
          </a:xfrm>
          <a:prstGeom prst="rect">
            <a:avLst/>
          </a:prstGeom>
          <a:noFill/>
          <a:ln>
            <a:noFill/>
          </a:ln>
        </p:spPr>
        <p:txBody>
          <a:bodyPr lIns="0" rIns="0" tIns="0" bIns="0">
            <a:normAutofit fontScale="61000"/>
          </a:bodyPr>
          <a:p>
            <a:pPr marL="432000" indent="-324000" algn="just">
              <a:lnSpc>
                <a:spcPct val="100000"/>
              </a:lnSpc>
              <a:spcBef>
                <a:spcPts val="1539"/>
              </a:spcBef>
              <a:buClr>
                <a:srgbClr val="000000"/>
              </a:buClr>
              <a:buSzPct val="45000"/>
              <a:buFont typeface="Wingdings" charset="2"/>
              <a:buChar char=""/>
            </a:pPr>
            <a:r>
              <a:rPr b="1" lang="es-ES" sz="3200" spc="-1" strike="noStrike">
                <a:solidFill>
                  <a:srgbClr val="0066cc"/>
                </a:solidFill>
                <a:highlight>
                  <a:srgbClr val="ffffff"/>
                </a:highlight>
                <a:latin typeface="Times New Roman"/>
              </a:rPr>
              <a:t>Consejos para ti:</a:t>
            </a:r>
            <a:endParaRPr b="0" lang="en-US" sz="3200" spc="-1" strike="noStrike">
              <a:solidFill>
                <a:srgbClr val="0066cc"/>
              </a:solidFill>
              <a:highlight>
                <a:srgbClr val="ffffff"/>
              </a:highlight>
              <a:latin typeface="Arial"/>
            </a:endParaRPr>
          </a:p>
          <a:p>
            <a:pPr marL="432000" indent="-324000" algn="just">
              <a:lnSpc>
                <a:spcPct val="100000"/>
              </a:lnSpc>
              <a:spcBef>
                <a:spcPts val="1539"/>
              </a:spcBef>
              <a:buClr>
                <a:srgbClr val="000000"/>
              </a:buClr>
              <a:buSzPct val="45000"/>
              <a:buFont typeface="Wingdings" charset="2"/>
              <a:buChar char=""/>
            </a:pPr>
            <a:endParaRPr b="0" lang="en-US" sz="3200" spc="-1" strike="noStrike">
              <a:solidFill>
                <a:srgbClr val="0066cc"/>
              </a:solidFill>
              <a:highlight>
                <a:srgbClr val="ffffff"/>
              </a:highlight>
              <a:latin typeface="Arial"/>
            </a:endParaRPr>
          </a:p>
          <a:p>
            <a:pPr marL="432000" indent="-324000" algn="just">
              <a:lnSpc>
                <a:spcPct val="100000"/>
              </a:lnSpc>
              <a:buClr>
                <a:srgbClr val="000000"/>
              </a:buClr>
              <a:buSzPct val="45000"/>
              <a:buFont typeface="Wingdings" charset="2"/>
              <a:buChar char=""/>
            </a:pPr>
            <a:r>
              <a:rPr b="1" lang="es-ES" sz="3200" spc="-1" strike="noStrike">
                <a:solidFill>
                  <a:srgbClr val="000000"/>
                </a:solidFill>
                <a:highlight>
                  <a:srgbClr val="ffffff"/>
                </a:highlight>
                <a:latin typeface="Times New Roman"/>
                <a:ea typeface="Libre Franklin"/>
              </a:rPr>
              <a:t>Organiza un espacio del hogar para trabajar sin distraerte.</a:t>
            </a:r>
            <a:endParaRPr b="0" lang="en-US" sz="3200" spc="-1" strike="noStrike">
              <a:solidFill>
                <a:srgbClr val="0066cc"/>
              </a:solidFill>
              <a:highlight>
                <a:srgbClr val="ffffff"/>
              </a:highlight>
              <a:latin typeface="Arial"/>
            </a:endParaRPr>
          </a:p>
          <a:p>
            <a:pPr marL="432000" indent="-324000" algn="just">
              <a:lnSpc>
                <a:spcPct val="100000"/>
              </a:lnSpc>
              <a:buClr>
                <a:srgbClr val="000000"/>
              </a:buClr>
              <a:buSzPct val="45000"/>
              <a:buFont typeface="Wingdings" charset="2"/>
              <a:buChar char=""/>
            </a:pPr>
            <a:endParaRPr b="0" lang="en-US" sz="3200" spc="-1" strike="noStrike">
              <a:solidFill>
                <a:srgbClr val="0066cc"/>
              </a:solidFill>
              <a:highlight>
                <a:srgbClr val="ffffff"/>
              </a:highlight>
              <a:latin typeface="Arial"/>
            </a:endParaRPr>
          </a:p>
          <a:p>
            <a:pPr marL="432000" indent="-324000" algn="just">
              <a:lnSpc>
                <a:spcPct val="100000"/>
              </a:lnSpc>
              <a:buClr>
                <a:srgbClr val="000000"/>
              </a:buClr>
              <a:buSzPct val="45000"/>
              <a:buFont typeface="Wingdings" charset="2"/>
              <a:buChar char=""/>
            </a:pPr>
            <a:r>
              <a:rPr b="1" lang="es-ES" sz="3200" spc="-1" strike="noStrike">
                <a:solidFill>
                  <a:srgbClr val="000000"/>
                </a:solidFill>
                <a:highlight>
                  <a:srgbClr val="ffffff"/>
                </a:highlight>
                <a:latin typeface="Times New Roman"/>
                <a:ea typeface="Libre Franklin"/>
              </a:rPr>
              <a:t>Antes de comenzar a trabajar asegúrate de lavar tus manos</a:t>
            </a:r>
            <a:endParaRPr b="0" lang="en-US" sz="3200" spc="-1" strike="noStrike">
              <a:solidFill>
                <a:srgbClr val="0066cc"/>
              </a:solidFill>
              <a:highlight>
                <a:srgbClr val="ffffff"/>
              </a:highlight>
              <a:latin typeface="Arial"/>
            </a:endParaRPr>
          </a:p>
          <a:p>
            <a:pPr marL="432000" indent="-324000" algn="just">
              <a:lnSpc>
                <a:spcPct val="100000"/>
              </a:lnSpc>
              <a:spcBef>
                <a:spcPts val="561"/>
              </a:spcBef>
              <a:buClr>
                <a:srgbClr val="000000"/>
              </a:buClr>
              <a:buSzPct val="45000"/>
              <a:buFont typeface="Wingdings" charset="2"/>
              <a:buChar char=""/>
            </a:pPr>
            <a:r>
              <a:rPr b="1" lang="es-ES" sz="3200" spc="-1" strike="noStrike">
                <a:solidFill>
                  <a:srgbClr val="000000"/>
                </a:solidFill>
                <a:highlight>
                  <a:srgbClr val="ffffff"/>
                </a:highlight>
                <a:latin typeface="Times New Roman"/>
                <a:ea typeface="Libre Franklin"/>
              </a:rPr>
              <a:t>y de tener todo lo necesario: libros, cuadernos, lápices, </a:t>
            </a:r>
            <a:endParaRPr b="0" lang="en-US" sz="3200" spc="-1" strike="noStrike">
              <a:solidFill>
                <a:srgbClr val="0066cc"/>
              </a:solidFill>
              <a:highlight>
                <a:srgbClr val="ffffff"/>
              </a:highlight>
              <a:latin typeface="Arial"/>
            </a:endParaRPr>
          </a:p>
          <a:p>
            <a:pPr marL="432000" indent="-324000" algn="just">
              <a:lnSpc>
                <a:spcPct val="100000"/>
              </a:lnSpc>
              <a:spcBef>
                <a:spcPts val="561"/>
              </a:spcBef>
              <a:buClr>
                <a:srgbClr val="000000"/>
              </a:buClr>
              <a:buSzPct val="45000"/>
              <a:buFont typeface="Wingdings" charset="2"/>
              <a:buChar char=""/>
            </a:pPr>
            <a:r>
              <a:rPr b="1" lang="es-ES" sz="3200" spc="-1" strike="noStrike">
                <a:solidFill>
                  <a:srgbClr val="000000"/>
                </a:solidFill>
                <a:highlight>
                  <a:srgbClr val="ffffff"/>
                </a:highlight>
                <a:latin typeface="Times New Roman"/>
                <a:ea typeface="Libre Franklin"/>
              </a:rPr>
              <a:t>goma, etc.   </a:t>
            </a:r>
            <a:endParaRPr b="0" lang="en-US" sz="3200" spc="-1" strike="noStrike">
              <a:solidFill>
                <a:srgbClr val="0066cc"/>
              </a:solidFill>
              <a:highlight>
                <a:srgbClr val="ffffff"/>
              </a:highlight>
              <a:latin typeface="Arial"/>
            </a:endParaRPr>
          </a:p>
          <a:p>
            <a:pPr marL="432000" indent="-324000" algn="just">
              <a:lnSpc>
                <a:spcPct val="100000"/>
              </a:lnSpc>
              <a:spcBef>
                <a:spcPts val="1539"/>
              </a:spcBef>
              <a:buClr>
                <a:srgbClr val="000000"/>
              </a:buClr>
              <a:buSzPct val="45000"/>
              <a:buFont typeface="Wingdings" charset="2"/>
              <a:buChar char=""/>
            </a:pPr>
            <a:r>
              <a:rPr b="1" lang="es-ES" sz="3200" spc="-1" strike="noStrike">
                <a:solidFill>
                  <a:srgbClr val="000000"/>
                </a:solidFill>
                <a:highlight>
                  <a:srgbClr val="ffffff"/>
                </a:highlight>
                <a:latin typeface="Times New Roman"/>
                <a:ea typeface="Libre Franklin"/>
              </a:rPr>
              <a:t>Lo ideal es realizar tu actividad sentado y apoyado en una mesa.</a:t>
            </a:r>
            <a:endParaRPr b="0" lang="en-US" sz="3200" spc="-1" strike="noStrike">
              <a:solidFill>
                <a:srgbClr val="0066cc"/>
              </a:solidFill>
              <a:highlight>
                <a:srgbClr val="ffffff"/>
              </a:highlight>
              <a:latin typeface="Arial"/>
            </a:endParaRPr>
          </a:p>
        </p:txBody>
      </p:sp>
      <p:pic>
        <p:nvPicPr>
          <p:cNvPr id="89" name="" descr=""/>
          <p:cNvPicPr/>
          <p:nvPr/>
        </p:nvPicPr>
        <p:blipFill>
          <a:blip r:embed="rId1"/>
          <a:stretch/>
        </p:blipFill>
        <p:spPr>
          <a:xfrm>
            <a:off x="170640" y="0"/>
            <a:ext cx="1304640" cy="161712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1893600" y="194400"/>
            <a:ext cx="7682040" cy="2040480"/>
          </a:xfrm>
          <a:prstGeom prst="rect">
            <a:avLst/>
          </a:prstGeom>
          <a:noFill/>
          <a:ln>
            <a:noFill/>
          </a:ln>
        </p:spPr>
        <p:txBody>
          <a:bodyPr lIns="0" rIns="0" tIns="0" bIns="0" anchor="ctr">
            <a:noAutofit/>
          </a:bodyPr>
          <a:p>
            <a:pPr algn="just"/>
            <a:r>
              <a:rPr b="1" lang="es-ES"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n-US" sz="1600" spc="-1" strike="noStrike">
              <a:solidFill>
                <a:srgbClr val="ffffff"/>
              </a:solidFill>
              <a:highlight>
                <a:srgbClr val="ffffff"/>
              </a:highlight>
              <a:latin typeface="Arial"/>
            </a:endParaRPr>
          </a:p>
        </p:txBody>
      </p:sp>
      <p:sp>
        <p:nvSpPr>
          <p:cNvPr id="91" name="TextShape 2"/>
          <p:cNvSpPr txBox="1"/>
          <p:nvPr/>
        </p:nvSpPr>
        <p:spPr>
          <a:xfrm>
            <a:off x="504000" y="1769040"/>
            <a:ext cx="9071640" cy="4384440"/>
          </a:xfrm>
          <a:prstGeom prst="rect">
            <a:avLst/>
          </a:prstGeom>
          <a:noFill/>
          <a:ln>
            <a:noFill/>
          </a:ln>
        </p:spPr>
        <p:txBody>
          <a:bodyPr lIns="0" rIns="0" tIns="0" bIns="0">
            <a:normAutofit/>
          </a:bodyPr>
          <a:p>
            <a:pPr marL="432000" indent="-324000" algn="ctr">
              <a:spcBef>
                <a:spcPts val="1417"/>
              </a:spcBef>
              <a:buClr>
                <a:srgbClr val="000000"/>
              </a:buClr>
              <a:buSzPct val="45000"/>
              <a:buFont typeface="Wingdings" charset="2"/>
              <a:buChar char=""/>
            </a:pPr>
            <a:r>
              <a:rPr b="0" lang="es-ES" sz="3200" spc="-1" strike="noStrike" u="sng">
                <a:solidFill>
                  <a:srgbClr val="c9211e"/>
                </a:solidFill>
                <a:highlight>
                  <a:srgbClr val="ffffff"/>
                </a:highlight>
                <a:uFillTx/>
                <a:latin typeface="Arial"/>
              </a:rPr>
              <a:t>Reglas de la clase</a:t>
            </a:r>
            <a:endParaRPr b="0" lang="en-US" sz="3200" spc="-1" strike="noStrike">
              <a:solidFill>
                <a:srgbClr val="0066cc"/>
              </a:solidFill>
              <a:highlight>
                <a:srgbClr val="ffffff"/>
              </a:highlight>
              <a:latin typeface="Arial"/>
            </a:endParaRPr>
          </a:p>
          <a:p>
            <a:pPr marL="432000" indent="-324000">
              <a:spcBef>
                <a:spcPts val="1417"/>
              </a:spcBef>
              <a:buClr>
                <a:srgbClr val="000000"/>
              </a:buClr>
              <a:buSzPct val="45000"/>
              <a:buFont typeface="Wingdings" charset="2"/>
              <a:buChar char=""/>
            </a:pPr>
            <a:r>
              <a:rPr b="0" lang="es-ES" sz="3200" spc="-1" strike="noStrike">
                <a:solidFill>
                  <a:srgbClr val="0066cc"/>
                </a:solidFill>
                <a:highlight>
                  <a:srgbClr val="ffffff"/>
                </a:highlight>
                <a:latin typeface="Arial"/>
              </a:rPr>
              <a:t>Mantén tu micrófono apagado.</a:t>
            </a:r>
            <a:endParaRPr b="0" lang="en-US" sz="3200" spc="-1" strike="noStrike">
              <a:solidFill>
                <a:srgbClr val="0066cc"/>
              </a:solidFill>
              <a:highlight>
                <a:srgbClr val="ffffff"/>
              </a:highlight>
              <a:latin typeface="Arial"/>
            </a:endParaRPr>
          </a:p>
          <a:p>
            <a:pPr marL="432000" indent="-324000">
              <a:spcBef>
                <a:spcPts val="1417"/>
              </a:spcBef>
              <a:buClr>
                <a:srgbClr val="000000"/>
              </a:buClr>
              <a:buSzPct val="45000"/>
              <a:buFont typeface="Wingdings" charset="2"/>
              <a:buChar char=""/>
            </a:pPr>
            <a:r>
              <a:rPr b="0" lang="es-ES" sz="3200" spc="-1" strike="noStrike">
                <a:solidFill>
                  <a:srgbClr val="0066cc"/>
                </a:solidFill>
                <a:highlight>
                  <a:srgbClr val="ffffff"/>
                </a:highlight>
                <a:latin typeface="Arial"/>
              </a:rPr>
              <a:t>Si tienes problemas de conexión, apaga tu cámara y permanece en la clase.</a:t>
            </a:r>
            <a:endParaRPr b="0" lang="en-US" sz="3200" spc="-1" strike="noStrike">
              <a:solidFill>
                <a:srgbClr val="0066cc"/>
              </a:solidFill>
              <a:highlight>
                <a:srgbClr val="ffffff"/>
              </a:highlight>
              <a:latin typeface="Arial"/>
            </a:endParaRPr>
          </a:p>
          <a:p>
            <a:pPr marL="432000" indent="-324000">
              <a:spcBef>
                <a:spcPts val="1417"/>
              </a:spcBef>
              <a:buClr>
                <a:srgbClr val="000000"/>
              </a:buClr>
              <a:buSzPct val="45000"/>
              <a:buFont typeface="Wingdings" charset="2"/>
              <a:buChar char=""/>
            </a:pPr>
            <a:r>
              <a:rPr b="0" lang="es-ES" sz="3200" spc="-1" strike="noStrike">
                <a:solidFill>
                  <a:srgbClr val="0066cc"/>
                </a:solidFill>
                <a:highlight>
                  <a:srgbClr val="ffffff"/>
                </a:highlight>
                <a:latin typeface="Arial"/>
              </a:rPr>
              <a:t>Preguntas y dudas a través del chat de la plataforma.</a:t>
            </a:r>
            <a:endParaRPr b="0" lang="en-US" sz="3200" spc="-1" strike="noStrike">
              <a:solidFill>
                <a:srgbClr val="0066cc"/>
              </a:solidFill>
              <a:highlight>
                <a:srgbClr val="ffffff"/>
              </a:highlight>
              <a:latin typeface="Arial"/>
            </a:endParaRPr>
          </a:p>
          <a:p>
            <a:pPr marL="432000" indent="-324000">
              <a:spcBef>
                <a:spcPts val="1417"/>
              </a:spcBef>
              <a:buClr>
                <a:srgbClr val="000000"/>
              </a:buClr>
              <a:buSzPct val="45000"/>
              <a:buFont typeface="Wingdings" charset="2"/>
              <a:buChar char=""/>
            </a:pPr>
            <a:r>
              <a:rPr b="0" lang="es-ES" sz="3200" spc="-1" strike="noStrike">
                <a:solidFill>
                  <a:srgbClr val="0066cc"/>
                </a:solidFill>
                <a:highlight>
                  <a:srgbClr val="ffffff"/>
                </a:highlight>
                <a:latin typeface="Arial"/>
              </a:rPr>
              <a:t>Puntualidad para entrar a la clase y conectarse.</a:t>
            </a:r>
            <a:endParaRPr b="0" lang="en-US" sz="3200" spc="-1" strike="noStrike">
              <a:solidFill>
                <a:srgbClr val="0066cc"/>
              </a:solidFill>
              <a:highlight>
                <a:srgbClr val="ffffff"/>
              </a:highlight>
              <a:latin typeface="Arial"/>
            </a:endParaRPr>
          </a:p>
          <a:p>
            <a:pPr marL="432000" indent="-324000">
              <a:spcBef>
                <a:spcPts val="1417"/>
              </a:spcBef>
              <a:buClr>
                <a:srgbClr val="000000"/>
              </a:buClr>
              <a:buSzPct val="45000"/>
              <a:buFont typeface="Wingdings" charset="2"/>
              <a:buChar char=""/>
            </a:pPr>
            <a:endParaRPr b="0" lang="en-US" sz="3200" spc="-1" strike="noStrike">
              <a:solidFill>
                <a:srgbClr val="0066cc"/>
              </a:solidFill>
              <a:highlight>
                <a:srgbClr val="ffffff"/>
              </a:highlight>
              <a:latin typeface="Arial"/>
            </a:endParaRPr>
          </a:p>
        </p:txBody>
      </p:sp>
      <p:pic>
        <p:nvPicPr>
          <p:cNvPr id="92" name="" descr=""/>
          <p:cNvPicPr/>
          <p:nvPr/>
        </p:nvPicPr>
        <p:blipFill>
          <a:blip r:embed="rId1"/>
          <a:stretch/>
        </p:blipFill>
        <p:spPr>
          <a:xfrm>
            <a:off x="170640" y="0"/>
            <a:ext cx="1304640" cy="161712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1893600" y="194400"/>
            <a:ext cx="7682040" cy="2040480"/>
          </a:xfrm>
          <a:prstGeom prst="rect">
            <a:avLst/>
          </a:prstGeom>
          <a:noFill/>
          <a:ln>
            <a:noFill/>
          </a:ln>
        </p:spPr>
        <p:txBody>
          <a:bodyPr lIns="0" rIns="0" tIns="0" bIns="0" anchor="ctr">
            <a:noAutofit/>
          </a:bodyPr>
          <a:p>
            <a:pPr algn="just"/>
            <a:r>
              <a:rPr b="1" lang="es-ES"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n-US" sz="1600" spc="-1" strike="noStrike">
              <a:solidFill>
                <a:srgbClr val="ffffff"/>
              </a:solidFill>
              <a:highlight>
                <a:srgbClr val="ffffff"/>
              </a:highlight>
              <a:latin typeface="Arial"/>
            </a:endParaRPr>
          </a:p>
        </p:txBody>
      </p:sp>
      <p:sp>
        <p:nvSpPr>
          <p:cNvPr id="94" name="TextShape 2"/>
          <p:cNvSpPr txBox="1"/>
          <p:nvPr/>
        </p:nvSpPr>
        <p:spPr>
          <a:xfrm>
            <a:off x="504000" y="1769040"/>
            <a:ext cx="9071640" cy="4384440"/>
          </a:xfrm>
          <a:prstGeom prst="rect">
            <a:avLst/>
          </a:prstGeom>
          <a:noFill/>
          <a:ln>
            <a:noFill/>
          </a:ln>
        </p:spPr>
        <p:txBody>
          <a:bodyPr lIns="0" rIns="0" tIns="0" bIns="0">
            <a:normAutofit fontScale="91000"/>
          </a:bodyPr>
          <a:p>
            <a:pPr marL="432000" indent="-324000">
              <a:spcBef>
                <a:spcPts val="1417"/>
              </a:spcBef>
              <a:buClr>
                <a:srgbClr val="000000"/>
              </a:buClr>
              <a:buSzPct val="45000"/>
              <a:buFont typeface="Wingdings" charset="2"/>
              <a:buChar char=""/>
            </a:pPr>
            <a:r>
              <a:rPr b="0" lang="es-ES" sz="3200" spc="-1" strike="noStrike">
                <a:solidFill>
                  <a:srgbClr val="0066cc"/>
                </a:solidFill>
                <a:highlight>
                  <a:srgbClr val="ffffff"/>
                </a:highlight>
                <a:latin typeface="Arial"/>
              </a:rPr>
              <a:t>Repaso de la clase anterior...</a:t>
            </a:r>
            <a:endParaRPr b="0" lang="en-US" sz="3200" spc="-1" strike="noStrike">
              <a:solidFill>
                <a:srgbClr val="0066cc"/>
              </a:solidFill>
              <a:highlight>
                <a:srgbClr val="ffffff"/>
              </a:highlight>
              <a:latin typeface="Arial"/>
            </a:endParaRPr>
          </a:p>
          <a:p>
            <a:pPr marL="432000" indent="-324000">
              <a:lnSpc>
                <a:spcPct val="100000"/>
              </a:lnSpc>
              <a:spcBef>
                <a:spcPts val="2052"/>
              </a:spcBef>
              <a:buClr>
                <a:srgbClr val="000000"/>
              </a:buClr>
              <a:buSzPct val="45000"/>
              <a:buFont typeface="Wingdings" charset="2"/>
              <a:buChar char=""/>
            </a:pPr>
            <a:r>
              <a:rPr b="0" lang="es-ES" sz="3600" spc="-1" strike="noStrike">
                <a:solidFill>
                  <a:srgbClr val="0066cc"/>
                </a:solidFill>
                <a:highlight>
                  <a:srgbClr val="ffffff"/>
                </a:highlight>
                <a:latin typeface="Arial"/>
              </a:rPr>
              <a:t>¿Qué son los juegos predeportivos?</a:t>
            </a:r>
            <a:endParaRPr b="0" lang="en-US" sz="3600" spc="-1" strike="noStrike">
              <a:solidFill>
                <a:srgbClr val="0066cc"/>
              </a:solidFill>
              <a:highlight>
                <a:srgbClr val="ffffff"/>
              </a:highlight>
              <a:latin typeface="Arial"/>
            </a:endParaRPr>
          </a:p>
          <a:p>
            <a:pPr marL="432000" indent="-324000" algn="just">
              <a:spcBef>
                <a:spcPts val="1417"/>
              </a:spcBef>
              <a:buClr>
                <a:srgbClr val="000000"/>
              </a:buClr>
              <a:buSzPct val="45000"/>
              <a:buFont typeface="Wingdings" charset="2"/>
              <a:buChar char=""/>
            </a:pPr>
            <a:r>
              <a:rPr b="0" lang="es-ES" sz="3200" spc="-1" strike="noStrike">
                <a:solidFill>
                  <a:srgbClr val="ffffff"/>
                </a:solidFill>
                <a:highlight>
                  <a:srgbClr val="158466"/>
                </a:highlight>
                <a:latin typeface="Arial"/>
              </a:rPr>
              <a:t>Son aquellos juegos que exigen habilidades y movimientos propios de un deporte, ya sean desplazamientos, chutear un balón, lanzar este con las manos o atraparlo, etc. Es decir, nos sirven para prepararnos y entrenar para comenzar la practica de un deporte que nos gusta.</a:t>
            </a:r>
            <a:endParaRPr b="0" lang="en-US" sz="3200" spc="-1" strike="noStrike">
              <a:solidFill>
                <a:srgbClr val="0066cc"/>
              </a:solidFill>
              <a:highlight>
                <a:srgbClr val="ffffff"/>
              </a:highlight>
              <a:latin typeface="Arial"/>
            </a:endParaRPr>
          </a:p>
        </p:txBody>
      </p:sp>
      <p:pic>
        <p:nvPicPr>
          <p:cNvPr id="95" name="" descr=""/>
          <p:cNvPicPr/>
          <p:nvPr/>
        </p:nvPicPr>
        <p:blipFill>
          <a:blip r:embed="rId1"/>
          <a:stretch/>
        </p:blipFill>
        <p:spPr>
          <a:xfrm>
            <a:off x="170640" y="0"/>
            <a:ext cx="1304640" cy="161712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1893600" y="194400"/>
            <a:ext cx="7682040" cy="2040480"/>
          </a:xfrm>
          <a:prstGeom prst="rect">
            <a:avLst/>
          </a:prstGeom>
          <a:noFill/>
          <a:ln>
            <a:noFill/>
          </a:ln>
        </p:spPr>
        <p:txBody>
          <a:bodyPr lIns="0" rIns="0" tIns="0" bIns="0" anchor="ctr">
            <a:noAutofit/>
          </a:bodyPr>
          <a:p>
            <a:pPr algn="just"/>
            <a:r>
              <a:rPr b="1" lang="es-ES"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n-US" sz="1600" spc="-1" strike="noStrike">
              <a:solidFill>
                <a:srgbClr val="ffffff"/>
              </a:solidFill>
              <a:highlight>
                <a:srgbClr val="ffffff"/>
              </a:highlight>
              <a:latin typeface="Arial"/>
            </a:endParaRPr>
          </a:p>
        </p:txBody>
      </p:sp>
      <p:sp>
        <p:nvSpPr>
          <p:cNvPr id="97" name="TextShape 2"/>
          <p:cNvSpPr txBox="1"/>
          <p:nvPr/>
        </p:nvSpPr>
        <p:spPr>
          <a:xfrm>
            <a:off x="504000" y="1769040"/>
            <a:ext cx="4572360" cy="4384440"/>
          </a:xfrm>
          <a:prstGeom prst="rect">
            <a:avLst/>
          </a:prstGeom>
          <a:noFill/>
          <a:ln>
            <a:noFill/>
          </a:ln>
        </p:spPr>
        <p:txBody>
          <a:bodyPr lIns="0" rIns="0" tIns="0" bIns="0">
            <a:normAutofit fontScale="75000"/>
          </a:bodyPr>
          <a:p>
            <a:pPr marL="432000" indent="-324000" algn="just">
              <a:spcBef>
                <a:spcPts val="1417"/>
              </a:spcBef>
              <a:buClr>
                <a:srgbClr val="000000"/>
              </a:buClr>
              <a:buSzPct val="45000"/>
              <a:buFont typeface="Wingdings" charset="2"/>
              <a:buChar char=""/>
            </a:pPr>
            <a:r>
              <a:rPr b="1" lang="es-ES" sz="2400" spc="-1" strike="noStrike" u="sng">
                <a:solidFill>
                  <a:srgbClr val="0066cc"/>
                </a:solidFill>
                <a:highlight>
                  <a:srgbClr val="ffffff"/>
                </a:highlight>
                <a:uFillTx/>
                <a:latin typeface="Times New Roman"/>
              </a:rPr>
              <a:t>“</a:t>
            </a:r>
            <a:r>
              <a:rPr b="1" lang="es-ES" sz="2400" spc="-1" strike="noStrike" u="sng">
                <a:solidFill>
                  <a:srgbClr val="0066cc"/>
                </a:solidFill>
                <a:highlight>
                  <a:srgbClr val="ffffff"/>
                </a:highlight>
                <a:uFillTx/>
                <a:latin typeface="Times New Roman"/>
              </a:rPr>
              <a:t>Medio” (juego predeportivo para fútbol)</a:t>
            </a:r>
            <a:endParaRPr b="0" lang="en-US" sz="2400" spc="-1" strike="noStrike">
              <a:solidFill>
                <a:srgbClr val="0066cc"/>
              </a:solidFill>
              <a:highlight>
                <a:srgbClr val="ffffff"/>
              </a:highlight>
              <a:latin typeface="Arial"/>
            </a:endParaRPr>
          </a:p>
          <a:p>
            <a:pPr marL="432000" indent="-324000" algn="just">
              <a:spcBef>
                <a:spcPts val="1417"/>
              </a:spcBef>
              <a:buClr>
                <a:srgbClr val="000000"/>
              </a:buClr>
              <a:buSzPct val="45000"/>
              <a:buFont typeface="Wingdings" charset="2"/>
              <a:buChar char=""/>
            </a:pPr>
            <a:r>
              <a:rPr b="0" lang="es-ES" sz="2400" spc="-1" strike="noStrike">
                <a:solidFill>
                  <a:srgbClr val="0066cc"/>
                </a:solidFill>
                <a:highlight>
                  <a:srgbClr val="ffffff"/>
                </a:highlight>
                <a:latin typeface="Times New Roman"/>
              </a:rPr>
              <a:t>Un juego predeportivo para el futbol es el </a:t>
            </a:r>
            <a:r>
              <a:rPr b="1" lang="es-ES" sz="2400" spc="-1" strike="noStrike" u="sng">
                <a:solidFill>
                  <a:srgbClr val="0066cc"/>
                </a:solidFill>
                <a:highlight>
                  <a:srgbClr val="ffffff"/>
                </a:highlight>
                <a:uFillTx/>
                <a:latin typeface="Times New Roman"/>
              </a:rPr>
              <a:t>“Medio”</a:t>
            </a:r>
            <a:r>
              <a:rPr b="0" lang="es-ES" sz="2400" spc="-1" strike="noStrike">
                <a:solidFill>
                  <a:srgbClr val="0066cc"/>
                </a:solidFill>
                <a:highlight>
                  <a:srgbClr val="ffffff"/>
                </a:highlight>
                <a:latin typeface="Times New Roman"/>
              </a:rPr>
              <a:t>, que consiste en formar una ronda con los compañeros (circulo) en grupo, donde uno o dos jugadores se ubican adentro de este circulo y deben evitar que sus compañeros que forman la ronda puedan pasarse el balón con el pie sin romper la forma de circulo. Si logran interceptar un pase, deberán intercambiar lugar con un compañero de la ronda.</a:t>
            </a:r>
            <a:endParaRPr b="0" lang="en-US" sz="2400" spc="-1" strike="noStrike">
              <a:solidFill>
                <a:srgbClr val="0066cc"/>
              </a:solidFill>
              <a:highlight>
                <a:srgbClr val="ffffff"/>
              </a:highlight>
              <a:latin typeface="Arial"/>
            </a:endParaRPr>
          </a:p>
        </p:txBody>
      </p:sp>
      <p:pic>
        <p:nvPicPr>
          <p:cNvPr id="98" name="" descr=""/>
          <p:cNvPicPr/>
          <p:nvPr/>
        </p:nvPicPr>
        <p:blipFill>
          <a:blip r:embed="rId1"/>
          <a:stretch/>
        </p:blipFill>
        <p:spPr>
          <a:xfrm>
            <a:off x="170640" y="0"/>
            <a:ext cx="1304640" cy="1617120"/>
          </a:xfrm>
          <a:prstGeom prst="rect">
            <a:avLst/>
          </a:prstGeom>
          <a:ln>
            <a:noFill/>
          </a:ln>
        </p:spPr>
      </p:pic>
      <p:pic>
        <p:nvPicPr>
          <p:cNvPr id="99" name="" descr=""/>
          <p:cNvPicPr/>
          <p:nvPr/>
        </p:nvPicPr>
        <p:blipFill>
          <a:blip r:embed="rId2"/>
          <a:stretch/>
        </p:blipFill>
        <p:spPr>
          <a:xfrm>
            <a:off x="5373360" y="1835280"/>
            <a:ext cx="4202280" cy="436608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1789200" y="252720"/>
            <a:ext cx="7682040" cy="2040480"/>
          </a:xfrm>
          <a:prstGeom prst="rect">
            <a:avLst/>
          </a:prstGeom>
          <a:noFill/>
          <a:ln>
            <a:noFill/>
          </a:ln>
        </p:spPr>
        <p:txBody>
          <a:bodyPr lIns="0" rIns="0" tIns="0" bIns="0" anchor="ctr">
            <a:noAutofit/>
          </a:bodyPr>
          <a:p>
            <a:pPr algn="just"/>
            <a:r>
              <a:rPr b="1" lang="es-ES"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n-US" sz="1600" spc="-1" strike="noStrike">
              <a:solidFill>
                <a:srgbClr val="ffffff"/>
              </a:solidFill>
              <a:highlight>
                <a:srgbClr val="ffffff"/>
              </a:highlight>
              <a:latin typeface="Arial"/>
            </a:endParaRPr>
          </a:p>
        </p:txBody>
      </p:sp>
      <p:sp>
        <p:nvSpPr>
          <p:cNvPr id="101" name="TextShape 2"/>
          <p:cNvSpPr txBox="1"/>
          <p:nvPr/>
        </p:nvSpPr>
        <p:spPr>
          <a:xfrm>
            <a:off x="504000" y="1769040"/>
            <a:ext cx="4525920" cy="4384440"/>
          </a:xfrm>
          <a:prstGeom prst="rect">
            <a:avLst/>
          </a:prstGeom>
          <a:noFill/>
          <a:ln>
            <a:noFill/>
          </a:ln>
        </p:spPr>
        <p:txBody>
          <a:bodyPr lIns="0" rIns="0" tIns="0" bIns="0">
            <a:normAutofit/>
          </a:bodyPr>
          <a:p>
            <a:pPr marL="432000" indent="-324000" algn="just">
              <a:spcBef>
                <a:spcPts val="1417"/>
              </a:spcBef>
              <a:buClr>
                <a:srgbClr val="000000"/>
              </a:buClr>
              <a:buSzPct val="45000"/>
              <a:buFont typeface="Wingdings" charset="2"/>
              <a:buChar char=""/>
            </a:pPr>
            <a:r>
              <a:rPr b="1" lang="es-ES" sz="2600" spc="-1" strike="noStrike" u="sng">
                <a:solidFill>
                  <a:srgbClr val="0066cc"/>
                </a:solidFill>
                <a:highlight>
                  <a:srgbClr val="ffffff"/>
                </a:highlight>
                <a:uFillTx/>
                <a:latin typeface="Times New Roman"/>
              </a:rPr>
              <a:t>10 pases</a:t>
            </a:r>
            <a:endParaRPr b="0" lang="en-US" sz="2600" spc="-1" strike="noStrike">
              <a:solidFill>
                <a:srgbClr val="0066cc"/>
              </a:solidFill>
              <a:highlight>
                <a:srgbClr val="ffffff"/>
              </a:highlight>
              <a:latin typeface="Arial"/>
            </a:endParaRPr>
          </a:p>
          <a:p>
            <a:pPr marL="432000" indent="-324000" algn="just">
              <a:spcBef>
                <a:spcPts val="1417"/>
              </a:spcBef>
              <a:buClr>
                <a:srgbClr val="000000"/>
              </a:buClr>
              <a:buSzPct val="45000"/>
              <a:buFont typeface="Wingdings" charset="2"/>
              <a:buChar char=""/>
            </a:pPr>
            <a:r>
              <a:rPr b="0" lang="es-ES" sz="2600" spc="-1" strike="noStrike">
                <a:solidFill>
                  <a:srgbClr val="0066cc"/>
                </a:solidFill>
                <a:highlight>
                  <a:srgbClr val="ffffff"/>
                </a:highlight>
                <a:latin typeface="Times New Roman"/>
              </a:rPr>
              <a:t>Otro juego predeportivo pero esta vez para el basquetbol, es el conocido </a:t>
            </a:r>
            <a:r>
              <a:rPr b="1" lang="es-ES" sz="2600" spc="-1" strike="noStrike" u="sng">
                <a:solidFill>
                  <a:srgbClr val="0066cc"/>
                </a:solidFill>
                <a:highlight>
                  <a:srgbClr val="ffffff"/>
                </a:highlight>
                <a:uFillTx/>
                <a:latin typeface="Times New Roman"/>
              </a:rPr>
              <a:t>“10 pases”.</a:t>
            </a:r>
            <a:r>
              <a:rPr b="0" lang="es-ES" sz="2600" spc="-1" strike="noStrike">
                <a:solidFill>
                  <a:srgbClr val="0066cc"/>
                </a:solidFill>
                <a:highlight>
                  <a:srgbClr val="ffffff"/>
                </a:highlight>
                <a:latin typeface="Times New Roman"/>
              </a:rPr>
              <a:t> Se deben formar 2 equipos donde cada equipo debe intentar lograr dar 10 pases sin ser interceptados por el equipo rival. Si pierden el balón, la cuenta vuelve desde cero.</a:t>
            </a:r>
            <a:endParaRPr b="0" lang="en-US" sz="2600" spc="-1" strike="noStrike">
              <a:solidFill>
                <a:srgbClr val="0066cc"/>
              </a:solidFill>
              <a:highlight>
                <a:srgbClr val="ffffff"/>
              </a:highlight>
              <a:latin typeface="Arial"/>
            </a:endParaRPr>
          </a:p>
        </p:txBody>
      </p:sp>
      <p:pic>
        <p:nvPicPr>
          <p:cNvPr id="102" name="" descr=""/>
          <p:cNvPicPr/>
          <p:nvPr/>
        </p:nvPicPr>
        <p:blipFill>
          <a:blip r:embed="rId1"/>
          <a:stretch/>
        </p:blipFill>
        <p:spPr>
          <a:xfrm>
            <a:off x="170640" y="0"/>
            <a:ext cx="1304640" cy="1617120"/>
          </a:xfrm>
          <a:prstGeom prst="rect">
            <a:avLst/>
          </a:prstGeom>
          <a:ln>
            <a:noFill/>
          </a:ln>
        </p:spPr>
      </p:pic>
      <p:pic>
        <p:nvPicPr>
          <p:cNvPr id="103" name="" descr=""/>
          <p:cNvPicPr/>
          <p:nvPr/>
        </p:nvPicPr>
        <p:blipFill>
          <a:blip r:embed="rId2"/>
          <a:stretch/>
        </p:blipFill>
        <p:spPr>
          <a:xfrm>
            <a:off x="5470920" y="1977120"/>
            <a:ext cx="4227480" cy="403452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1893600" y="194400"/>
            <a:ext cx="7682040" cy="2040480"/>
          </a:xfrm>
          <a:prstGeom prst="rect">
            <a:avLst/>
          </a:prstGeom>
          <a:noFill/>
          <a:ln>
            <a:noFill/>
          </a:ln>
        </p:spPr>
        <p:txBody>
          <a:bodyPr lIns="0" rIns="0" tIns="0" bIns="0" anchor="ctr">
            <a:noAutofit/>
          </a:bodyPr>
          <a:p>
            <a:pPr algn="just"/>
            <a:r>
              <a:rPr b="1" lang="es-ES"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n-US" sz="1600" spc="-1" strike="noStrike">
              <a:solidFill>
                <a:srgbClr val="ffffff"/>
              </a:solidFill>
              <a:highlight>
                <a:srgbClr val="ffffff"/>
              </a:highlight>
              <a:latin typeface="Arial"/>
            </a:endParaRPr>
          </a:p>
        </p:txBody>
      </p:sp>
      <p:sp>
        <p:nvSpPr>
          <p:cNvPr id="105" name="TextShape 2"/>
          <p:cNvSpPr txBox="1"/>
          <p:nvPr/>
        </p:nvSpPr>
        <p:spPr>
          <a:xfrm>
            <a:off x="504000" y="1769040"/>
            <a:ext cx="9071640" cy="4384440"/>
          </a:xfrm>
          <a:prstGeom prst="rect">
            <a:avLst/>
          </a:prstGeom>
          <a:noFill/>
          <a:ln>
            <a:noFill/>
          </a:ln>
        </p:spPr>
        <p:txBody>
          <a:bodyPr lIns="0" rIns="0" tIns="0" bIns="0">
            <a:normAutofit/>
          </a:bodyPr>
          <a:p>
            <a:pPr marL="432000" indent="-324000" algn="just">
              <a:spcBef>
                <a:spcPts val="1417"/>
              </a:spcBef>
              <a:buClr>
                <a:srgbClr val="000000"/>
              </a:buClr>
              <a:buSzPct val="45000"/>
              <a:buFont typeface="Wingdings" charset="2"/>
              <a:buChar char=""/>
            </a:pPr>
            <a:r>
              <a:rPr b="0" lang="es-ES" sz="3200" spc="-1" strike="noStrike">
                <a:solidFill>
                  <a:srgbClr val="0066cc"/>
                </a:solidFill>
                <a:highlight>
                  <a:srgbClr val="ffffff"/>
                </a:highlight>
                <a:latin typeface="Arial"/>
              </a:rPr>
              <a:t>Los juegos predeportivos pueden tener reglas, 1 o más jugadores, equipos diferentes, tiempo de duración, arbitro y campo de juego.</a:t>
            </a:r>
            <a:endParaRPr b="0" lang="en-US" sz="3200" spc="-1" strike="noStrike">
              <a:solidFill>
                <a:srgbClr val="0066cc"/>
              </a:solidFill>
              <a:highlight>
                <a:srgbClr val="ffffff"/>
              </a:highlight>
              <a:latin typeface="Arial"/>
            </a:endParaRPr>
          </a:p>
          <a:p>
            <a:pPr marL="432000" indent="-324000" algn="just">
              <a:spcBef>
                <a:spcPts val="1417"/>
              </a:spcBef>
              <a:buClr>
                <a:srgbClr val="000000"/>
              </a:buClr>
              <a:buSzPct val="45000"/>
              <a:buFont typeface="Wingdings" charset="2"/>
              <a:buChar char=""/>
            </a:pPr>
            <a:r>
              <a:rPr b="0" lang="es-ES" sz="3200" spc="-1" strike="noStrike">
                <a:solidFill>
                  <a:srgbClr val="0066cc"/>
                </a:solidFill>
                <a:highlight>
                  <a:srgbClr val="ffffff"/>
                </a:highlight>
                <a:latin typeface="Arial"/>
              </a:rPr>
              <a:t>El principal objetivo de los juegos predeportivos es prepararnos para la practica de un deporte.</a:t>
            </a:r>
            <a:endParaRPr b="0" lang="en-US" sz="3200" spc="-1" strike="noStrike">
              <a:solidFill>
                <a:srgbClr val="0066cc"/>
              </a:solidFill>
              <a:highlight>
                <a:srgbClr val="ffffff"/>
              </a:highlight>
              <a:latin typeface="Arial"/>
            </a:endParaRPr>
          </a:p>
          <a:p>
            <a:pPr marL="432000" indent="-324000" algn="just">
              <a:spcBef>
                <a:spcPts val="1417"/>
              </a:spcBef>
              <a:buClr>
                <a:srgbClr val="000000"/>
              </a:buClr>
              <a:buSzPct val="45000"/>
              <a:buFont typeface="Wingdings" charset="2"/>
              <a:buChar char=""/>
            </a:pPr>
            <a:r>
              <a:rPr b="0" lang="es-ES" sz="3200" spc="-1" strike="noStrike">
                <a:solidFill>
                  <a:srgbClr val="0066cc"/>
                </a:solidFill>
                <a:highlight>
                  <a:srgbClr val="ffffff"/>
                </a:highlight>
                <a:latin typeface="Arial"/>
              </a:rPr>
              <a:t>Otro aspecto importante de los juegos predeportivos es que lo más importante no es competir, si no jugar, divertirse y aprender.</a:t>
            </a:r>
            <a:endParaRPr b="0" lang="en-US" sz="3200" spc="-1" strike="noStrike">
              <a:solidFill>
                <a:srgbClr val="0066cc"/>
              </a:solidFill>
              <a:highlight>
                <a:srgbClr val="ffffff"/>
              </a:highlight>
              <a:latin typeface="Arial"/>
            </a:endParaRPr>
          </a:p>
        </p:txBody>
      </p:sp>
      <p:pic>
        <p:nvPicPr>
          <p:cNvPr id="106" name="" descr=""/>
          <p:cNvPicPr/>
          <p:nvPr/>
        </p:nvPicPr>
        <p:blipFill>
          <a:blip r:embed="rId1"/>
          <a:stretch/>
        </p:blipFill>
        <p:spPr>
          <a:xfrm>
            <a:off x="170640" y="0"/>
            <a:ext cx="1304640" cy="161712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extShape 1"/>
          <p:cNvSpPr txBox="1"/>
          <p:nvPr/>
        </p:nvSpPr>
        <p:spPr>
          <a:xfrm>
            <a:off x="1893600" y="194400"/>
            <a:ext cx="7682040" cy="2040480"/>
          </a:xfrm>
          <a:prstGeom prst="rect">
            <a:avLst/>
          </a:prstGeom>
          <a:noFill/>
          <a:ln>
            <a:noFill/>
          </a:ln>
        </p:spPr>
        <p:txBody>
          <a:bodyPr lIns="0" rIns="0" tIns="0" bIns="0" anchor="ctr">
            <a:noAutofit/>
          </a:bodyPr>
          <a:p>
            <a:pPr algn="just"/>
            <a:r>
              <a:rPr b="1" lang="es-ES"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n-US" sz="1600" spc="-1" strike="noStrike">
              <a:solidFill>
                <a:srgbClr val="ffffff"/>
              </a:solidFill>
              <a:highlight>
                <a:srgbClr val="ffffff"/>
              </a:highlight>
              <a:latin typeface="Arial"/>
            </a:endParaRPr>
          </a:p>
        </p:txBody>
      </p:sp>
      <p:sp>
        <p:nvSpPr>
          <p:cNvPr id="108" name="TextShape 2"/>
          <p:cNvSpPr txBox="1"/>
          <p:nvPr/>
        </p:nvSpPr>
        <p:spPr>
          <a:xfrm>
            <a:off x="504000" y="1769040"/>
            <a:ext cx="4548960" cy="4384440"/>
          </a:xfrm>
          <a:prstGeom prst="rect">
            <a:avLst/>
          </a:prstGeom>
          <a:noFill/>
          <a:ln>
            <a:noFill/>
          </a:ln>
        </p:spPr>
        <p:txBody>
          <a:bodyPr lIns="0" rIns="0" tIns="0" bIns="0">
            <a:normAutofit fontScale="73000"/>
          </a:bodyPr>
          <a:p>
            <a:pPr marL="432000" indent="-324000" algn="ctr">
              <a:spcBef>
                <a:spcPts val="1417"/>
              </a:spcBef>
              <a:buClr>
                <a:srgbClr val="000000"/>
              </a:buClr>
              <a:buSzPct val="45000"/>
              <a:buFont typeface="Wingdings" charset="2"/>
              <a:buChar char=""/>
            </a:pPr>
            <a:r>
              <a:rPr b="1" lang="en-US" sz="3200" spc="-1" strike="noStrike" u="sng">
                <a:solidFill>
                  <a:srgbClr val="0066cc"/>
                </a:solidFill>
                <a:highlight>
                  <a:srgbClr val="ffffff"/>
                </a:highlight>
                <a:uFillTx/>
                <a:latin typeface="Arial"/>
              </a:rPr>
              <a:t>Calentamiento y Ejercicio Físico</a:t>
            </a:r>
            <a:endParaRPr b="0" lang="en-US" sz="3200" spc="-1" strike="noStrike">
              <a:solidFill>
                <a:srgbClr val="0066cc"/>
              </a:solidFill>
              <a:highlight>
                <a:srgbClr val="ffffff"/>
              </a:highlight>
              <a:latin typeface="Arial"/>
            </a:endParaRPr>
          </a:p>
          <a:p>
            <a:pPr marL="432000" indent="-324000" algn="just">
              <a:spcBef>
                <a:spcPts val="1417"/>
              </a:spcBef>
              <a:buClr>
                <a:srgbClr val="000000"/>
              </a:buClr>
              <a:buSzPct val="45000"/>
              <a:buFont typeface="Wingdings" charset="2"/>
              <a:buChar char=""/>
            </a:pPr>
            <a:r>
              <a:rPr b="0" lang="en-US" sz="2200" spc="-1" strike="noStrike">
                <a:solidFill>
                  <a:srgbClr val="0066cc"/>
                </a:solidFill>
                <a:highlight>
                  <a:srgbClr val="ffffff"/>
                </a:highlight>
                <a:latin typeface="Arial"/>
              </a:rPr>
              <a:t>El calentamiento es un ejercicio o conjunto de ejercicios que se realizan antes de una practica deportiva o una clase de educación física, incluso pueden ser juegos donde nos movamos mucho.</a:t>
            </a:r>
            <a:endParaRPr b="0" lang="en-US" sz="2200" spc="-1" strike="noStrike">
              <a:solidFill>
                <a:srgbClr val="0066cc"/>
              </a:solidFill>
              <a:highlight>
                <a:srgbClr val="ffffff"/>
              </a:highlight>
              <a:latin typeface="Arial"/>
            </a:endParaRPr>
          </a:p>
          <a:p>
            <a:pPr marL="432000" indent="-324000" algn="just">
              <a:spcBef>
                <a:spcPts val="1417"/>
              </a:spcBef>
              <a:buClr>
                <a:srgbClr val="000000"/>
              </a:buClr>
              <a:buSzPct val="45000"/>
              <a:buFont typeface="Wingdings" charset="2"/>
              <a:buChar char=""/>
            </a:pPr>
            <a:r>
              <a:rPr b="0" lang="en-US" sz="2200" spc="-1" strike="noStrike">
                <a:solidFill>
                  <a:srgbClr val="0066cc"/>
                </a:solidFill>
                <a:highlight>
                  <a:srgbClr val="ffffff"/>
                </a:highlight>
                <a:latin typeface="Arial"/>
              </a:rPr>
              <a:t>El principal objetivo del calentamiento es elevar la temperatura corporal, para que nuestros musculos y organos del cuerpo estén listos para hacer ejercicio.</a:t>
            </a:r>
            <a:endParaRPr b="0" lang="en-US" sz="2200" spc="-1" strike="noStrike">
              <a:solidFill>
                <a:srgbClr val="0066cc"/>
              </a:solidFill>
              <a:highlight>
                <a:srgbClr val="ffffff"/>
              </a:highlight>
              <a:latin typeface="Arial"/>
            </a:endParaRPr>
          </a:p>
        </p:txBody>
      </p:sp>
      <p:pic>
        <p:nvPicPr>
          <p:cNvPr id="109" name="" descr=""/>
          <p:cNvPicPr/>
          <p:nvPr/>
        </p:nvPicPr>
        <p:blipFill>
          <a:blip r:embed="rId1"/>
          <a:stretch/>
        </p:blipFill>
        <p:spPr>
          <a:xfrm>
            <a:off x="170640" y="0"/>
            <a:ext cx="1304640" cy="1617120"/>
          </a:xfrm>
          <a:prstGeom prst="rect">
            <a:avLst/>
          </a:prstGeom>
          <a:ln>
            <a:noFill/>
          </a:ln>
        </p:spPr>
      </p:pic>
      <p:pic>
        <p:nvPicPr>
          <p:cNvPr id="110" name="" descr=""/>
          <p:cNvPicPr/>
          <p:nvPr/>
        </p:nvPicPr>
        <p:blipFill>
          <a:blip r:embed="rId2"/>
          <a:stretch/>
        </p:blipFill>
        <p:spPr>
          <a:xfrm>
            <a:off x="5285520" y="1854000"/>
            <a:ext cx="4203000" cy="433008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1893600" y="194400"/>
            <a:ext cx="7682040" cy="2040480"/>
          </a:xfrm>
          <a:prstGeom prst="rect">
            <a:avLst/>
          </a:prstGeom>
          <a:noFill/>
          <a:ln>
            <a:noFill/>
          </a:ln>
        </p:spPr>
        <p:txBody>
          <a:bodyPr lIns="0" rIns="0" tIns="0" bIns="0" anchor="ctr">
            <a:noAutofit/>
          </a:bodyPr>
          <a:p>
            <a:pPr algn="just"/>
            <a:r>
              <a:rPr b="1" lang="es-ES" sz="1600" spc="-1" strike="noStrike">
                <a:solidFill>
                  <a:srgbClr val="000000"/>
                </a:solidFill>
                <a:highlight>
                  <a:srgbClr val="ffffff"/>
                </a:highlight>
                <a:latin typeface="Arial"/>
              </a:rPr>
              <a:t>Objetivo de aprendizaje nº11: Practicar actividades físicas, demostrando comportamientos seguros, como: participar en actividades de calentamiento en forma apropiada; escuchar y seguir instrucciones; mantener su posición dentro de los límites establecidos para la actividad; asegurar que el espacio está libre de obstáculos.</a:t>
            </a:r>
            <a:br/>
            <a:br/>
            <a:endParaRPr b="0" lang="en-US" sz="1600" spc="-1" strike="noStrike">
              <a:solidFill>
                <a:srgbClr val="ffffff"/>
              </a:solidFill>
              <a:highlight>
                <a:srgbClr val="ffffff"/>
              </a:highlight>
              <a:latin typeface="Arial"/>
            </a:endParaRPr>
          </a:p>
        </p:txBody>
      </p:sp>
      <p:sp>
        <p:nvSpPr>
          <p:cNvPr id="112" name="TextShape 2"/>
          <p:cNvSpPr txBox="1"/>
          <p:nvPr/>
        </p:nvSpPr>
        <p:spPr>
          <a:xfrm>
            <a:off x="504000" y="1769040"/>
            <a:ext cx="4525920" cy="4384440"/>
          </a:xfrm>
          <a:prstGeom prst="rect">
            <a:avLst/>
          </a:prstGeom>
          <a:noFill/>
          <a:ln>
            <a:noFill/>
          </a:ln>
        </p:spPr>
        <p:txBody>
          <a:bodyPr lIns="0" rIns="0" tIns="0" bIns="0">
            <a:normAutofit fontScale="44000"/>
          </a:bodyPr>
          <a:p>
            <a:pPr marL="432000" indent="-324000" algn="ctr">
              <a:spcBef>
                <a:spcPts val="1417"/>
              </a:spcBef>
              <a:buClr>
                <a:srgbClr val="000000"/>
              </a:buClr>
              <a:buSzPct val="45000"/>
              <a:buFont typeface="Wingdings" charset="2"/>
              <a:buChar char=""/>
            </a:pPr>
            <a:r>
              <a:rPr b="1" lang="en-US" sz="3200" spc="-1" strike="noStrike" u="sng">
                <a:solidFill>
                  <a:srgbClr val="0066cc"/>
                </a:solidFill>
                <a:highlight>
                  <a:srgbClr val="ffffff"/>
                </a:highlight>
                <a:uFillTx/>
                <a:latin typeface="Arial"/>
              </a:rPr>
              <a:t>Ejercicio Físico</a:t>
            </a:r>
            <a:endParaRPr b="0" lang="en-US" sz="3200" spc="-1" strike="noStrike">
              <a:solidFill>
                <a:srgbClr val="0066cc"/>
              </a:solidFill>
              <a:highlight>
                <a:srgbClr val="ffffff"/>
              </a:highlight>
              <a:latin typeface="Arial"/>
            </a:endParaRPr>
          </a:p>
          <a:p>
            <a:pPr marL="432000" indent="-324000" algn="just">
              <a:spcBef>
                <a:spcPts val="1417"/>
              </a:spcBef>
              <a:buClr>
                <a:srgbClr val="000000"/>
              </a:buClr>
              <a:buSzPct val="45000"/>
              <a:buFont typeface="Wingdings" charset="2"/>
              <a:buChar char=""/>
            </a:pPr>
            <a:r>
              <a:rPr b="0" lang="en-US" sz="3200" spc="-1" strike="noStrike">
                <a:solidFill>
                  <a:srgbClr val="0066cc"/>
                </a:solidFill>
                <a:highlight>
                  <a:srgbClr val="ffffff"/>
                </a:highlight>
                <a:latin typeface="Arial"/>
              </a:rPr>
              <a:t>Se le llama así a cualquier actividad física o conjunto de movimientos que nos permiten mantener nuestro cuerpo fuerte y saludable ante las enfermedades. Es muy importante realizar ejercicios hoy en día para ser niños fuertes, pero tambien es muy beneficioso para cuando seamos adultos.</a:t>
            </a:r>
            <a:endParaRPr b="0" lang="en-US" sz="3200" spc="-1" strike="noStrike">
              <a:solidFill>
                <a:srgbClr val="0066cc"/>
              </a:solidFill>
              <a:highlight>
                <a:srgbClr val="ffffff"/>
              </a:highlight>
              <a:latin typeface="Arial"/>
            </a:endParaRPr>
          </a:p>
        </p:txBody>
      </p:sp>
      <p:pic>
        <p:nvPicPr>
          <p:cNvPr id="113" name="" descr=""/>
          <p:cNvPicPr/>
          <p:nvPr/>
        </p:nvPicPr>
        <p:blipFill>
          <a:blip r:embed="rId1"/>
          <a:stretch/>
        </p:blipFill>
        <p:spPr>
          <a:xfrm>
            <a:off x="170640" y="0"/>
            <a:ext cx="1304640" cy="1617120"/>
          </a:xfrm>
          <a:prstGeom prst="rect">
            <a:avLst/>
          </a:prstGeom>
          <a:ln>
            <a:noFill/>
          </a:ln>
        </p:spPr>
      </p:pic>
      <p:pic>
        <p:nvPicPr>
          <p:cNvPr id="114" name="" descr=""/>
          <p:cNvPicPr/>
          <p:nvPr/>
        </p:nvPicPr>
        <p:blipFill>
          <a:blip r:embed="rId2"/>
          <a:stretch/>
        </p:blipFill>
        <p:spPr>
          <a:xfrm>
            <a:off x="5261760" y="1824120"/>
            <a:ext cx="4388400" cy="429084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TotalTime>
  <Application>LibreOffice/6.3.5.2$Linux_X86_64 LibreOffice_project/30$Build-2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2020-08-05T12:51:17Z</dcterms:created>
  <dc:creator/>
  <dc:description/>
  <dc:language>es-CL</dc:language>
  <cp:lastModifiedBy/>
  <dcterms:modified xsi:type="dcterms:W3CDTF">2020-08-05T19:21:02Z</dcterms:modified>
  <cp:revision>5</cp:revision>
  <dc:subject/>
  <dc:title/>
</cp:coreProperties>
</file>