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6.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s/_rels/slide6.xml.rels" ContentType="application/vnd.openxmlformats-package.relationships+xml"/>
  <Override PartName="/ppt/slides/_rels/slide7.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_rels/presentation.xml.rels" ContentType="application/vnd.openxmlformats-package.relationships+xml"/>
  <Override PartName="/ppt/media/image9.png" ContentType="image/png"/>
  <Override PartName="/ppt/media/image10.png" ContentType="image/png"/>
  <Override PartName="/ppt/media/image8.png" ContentType="image/png"/>
  <Override PartName="/ppt/media/image7.png" ContentType="image/png"/>
  <Override PartName="/ppt/media/image2.png" ContentType="image/png"/>
  <Override PartName="/ppt/media/image11.png" ContentType="image/png"/>
  <Override PartName="/ppt/media/image1.jpeg" ContentType="image/jpeg"/>
  <Override PartName="/ppt/media/image14.png" ContentType="image/png"/>
  <Override PartName="/ppt/media/image15.png" ContentType="image/png"/>
  <Override PartName="/ppt/media/image16.png" ContentType="image/png"/>
  <Override PartName="/ppt/media/image18.png" ContentType="image/png"/>
  <Override PartName="/ppt/media/image17.png" ContentType="image/png"/>
  <Override PartName="/ppt/media/image13.png" ContentType="image/png"/>
  <Override PartName="/ppt/media/image12.png" ContentType="image/png"/>
  <Override PartName="/ppt/media/image5.png" ContentType="image/png"/>
  <Override PartName="/ppt/media/image4.png" ContentType="image/png"/>
  <Override PartName="/ppt/media/image3.png" ContentType="image/png"/>
  <Override PartName="/ppt/media/image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25" name="PlaceHolder 2"/>
          <p:cNvSpPr>
            <a:spLocks noGrp="1"/>
          </p:cNvSpPr>
          <p:nvPr>
            <p:ph type="body"/>
          </p:nvPr>
        </p:nvSpPr>
        <p:spPr>
          <a:xfrm>
            <a:off x="504000" y="1769040"/>
            <a:ext cx="9071280" cy="2090880"/>
          </a:xfrm>
          <a:prstGeom prst="rect">
            <a:avLst/>
          </a:prstGeom>
        </p:spPr>
        <p:txBody>
          <a:bodyPr lIns="0" rIns="0" tIns="0" bIns="0">
            <a:normAutofit/>
          </a:bodyPr>
          <a:p>
            <a:endParaRPr b="0" lang="es-CL" sz="3200" spc="-1" strike="noStrike">
              <a:latin typeface="Arial"/>
            </a:endParaRPr>
          </a:p>
        </p:txBody>
      </p:sp>
      <p:sp>
        <p:nvSpPr>
          <p:cNvPr id="26" name="PlaceHolder 3"/>
          <p:cNvSpPr>
            <a:spLocks noGrp="1"/>
          </p:cNvSpPr>
          <p:nvPr>
            <p:ph type="body"/>
          </p:nvPr>
        </p:nvSpPr>
        <p:spPr>
          <a:xfrm>
            <a:off x="504000" y="4059000"/>
            <a:ext cx="907128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28" name="PlaceHolder 2"/>
          <p:cNvSpPr>
            <a:spLocks noGrp="1"/>
          </p:cNvSpPr>
          <p:nvPr>
            <p:ph type="body"/>
          </p:nvPr>
        </p:nvSpPr>
        <p:spPr>
          <a:xfrm>
            <a:off x="504000" y="1769040"/>
            <a:ext cx="4426560" cy="2090880"/>
          </a:xfrm>
          <a:prstGeom prst="rect">
            <a:avLst/>
          </a:prstGeom>
        </p:spPr>
        <p:txBody>
          <a:bodyPr lIns="0" rIns="0" tIns="0" bIns="0">
            <a:normAutofit/>
          </a:bodyPr>
          <a:p>
            <a:endParaRPr b="0" lang="es-CL" sz="3200" spc="-1" strike="noStrike">
              <a:latin typeface="Arial"/>
            </a:endParaRPr>
          </a:p>
        </p:txBody>
      </p:sp>
      <p:sp>
        <p:nvSpPr>
          <p:cNvPr id="29" name="PlaceHolder 3"/>
          <p:cNvSpPr>
            <a:spLocks noGrp="1"/>
          </p:cNvSpPr>
          <p:nvPr>
            <p:ph type="body"/>
          </p:nvPr>
        </p:nvSpPr>
        <p:spPr>
          <a:xfrm>
            <a:off x="5152320" y="1769040"/>
            <a:ext cx="4426560" cy="2090880"/>
          </a:xfrm>
          <a:prstGeom prst="rect">
            <a:avLst/>
          </a:prstGeom>
        </p:spPr>
        <p:txBody>
          <a:bodyPr lIns="0" rIns="0" tIns="0" bIns="0">
            <a:normAutofit/>
          </a:bodyPr>
          <a:p>
            <a:endParaRPr b="0" lang="es-CL" sz="3200" spc="-1" strike="noStrike">
              <a:latin typeface="Arial"/>
            </a:endParaRPr>
          </a:p>
        </p:txBody>
      </p:sp>
      <p:sp>
        <p:nvSpPr>
          <p:cNvPr id="30" name="PlaceHolder 4"/>
          <p:cNvSpPr>
            <a:spLocks noGrp="1"/>
          </p:cNvSpPr>
          <p:nvPr>
            <p:ph type="body"/>
          </p:nvPr>
        </p:nvSpPr>
        <p:spPr>
          <a:xfrm>
            <a:off x="504000" y="4059000"/>
            <a:ext cx="4426560" cy="2090880"/>
          </a:xfrm>
          <a:prstGeom prst="rect">
            <a:avLst/>
          </a:prstGeom>
        </p:spPr>
        <p:txBody>
          <a:bodyPr lIns="0" rIns="0" tIns="0" bIns="0">
            <a:normAutofit/>
          </a:bodyPr>
          <a:p>
            <a:endParaRPr b="0" lang="es-CL" sz="3200" spc="-1" strike="noStrike">
              <a:latin typeface="Arial"/>
            </a:endParaRPr>
          </a:p>
        </p:txBody>
      </p:sp>
      <p:sp>
        <p:nvSpPr>
          <p:cNvPr id="31" name="PlaceHolder 5"/>
          <p:cNvSpPr>
            <a:spLocks noGrp="1"/>
          </p:cNvSpPr>
          <p:nvPr>
            <p:ph type="body"/>
          </p:nvPr>
        </p:nvSpPr>
        <p:spPr>
          <a:xfrm>
            <a:off x="5152320" y="4059000"/>
            <a:ext cx="442656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33" name="PlaceHolder 2"/>
          <p:cNvSpPr>
            <a:spLocks noGrp="1"/>
          </p:cNvSpPr>
          <p:nvPr>
            <p:ph type="body"/>
          </p:nvPr>
        </p:nvSpPr>
        <p:spPr>
          <a:xfrm>
            <a:off x="504000" y="1769040"/>
            <a:ext cx="2920680" cy="2090880"/>
          </a:xfrm>
          <a:prstGeom prst="rect">
            <a:avLst/>
          </a:prstGeom>
        </p:spPr>
        <p:txBody>
          <a:bodyPr lIns="0" rIns="0" tIns="0" bIns="0">
            <a:normAutofit/>
          </a:bodyPr>
          <a:p>
            <a:endParaRPr b="0" lang="es-CL" sz="3200" spc="-1" strike="noStrike">
              <a:latin typeface="Arial"/>
            </a:endParaRPr>
          </a:p>
        </p:txBody>
      </p:sp>
      <p:sp>
        <p:nvSpPr>
          <p:cNvPr id="34" name="PlaceHolder 3"/>
          <p:cNvSpPr>
            <a:spLocks noGrp="1"/>
          </p:cNvSpPr>
          <p:nvPr>
            <p:ph type="body"/>
          </p:nvPr>
        </p:nvSpPr>
        <p:spPr>
          <a:xfrm>
            <a:off x="3571200" y="1769040"/>
            <a:ext cx="2920680" cy="2090880"/>
          </a:xfrm>
          <a:prstGeom prst="rect">
            <a:avLst/>
          </a:prstGeom>
        </p:spPr>
        <p:txBody>
          <a:bodyPr lIns="0" rIns="0" tIns="0" bIns="0">
            <a:normAutofit/>
          </a:bodyPr>
          <a:p>
            <a:endParaRPr b="0" lang="es-CL" sz="3200" spc="-1" strike="noStrike">
              <a:latin typeface="Arial"/>
            </a:endParaRPr>
          </a:p>
        </p:txBody>
      </p:sp>
      <p:sp>
        <p:nvSpPr>
          <p:cNvPr id="35" name="PlaceHolder 4"/>
          <p:cNvSpPr>
            <a:spLocks noGrp="1"/>
          </p:cNvSpPr>
          <p:nvPr>
            <p:ph type="body"/>
          </p:nvPr>
        </p:nvSpPr>
        <p:spPr>
          <a:xfrm>
            <a:off x="6638040" y="1769040"/>
            <a:ext cx="2920680" cy="2090880"/>
          </a:xfrm>
          <a:prstGeom prst="rect">
            <a:avLst/>
          </a:prstGeom>
        </p:spPr>
        <p:txBody>
          <a:bodyPr lIns="0" rIns="0" tIns="0" bIns="0">
            <a:normAutofit/>
          </a:bodyPr>
          <a:p>
            <a:endParaRPr b="0" lang="es-CL" sz="3200" spc="-1" strike="noStrike">
              <a:latin typeface="Arial"/>
            </a:endParaRPr>
          </a:p>
        </p:txBody>
      </p:sp>
      <p:sp>
        <p:nvSpPr>
          <p:cNvPr id="36" name="PlaceHolder 5"/>
          <p:cNvSpPr>
            <a:spLocks noGrp="1"/>
          </p:cNvSpPr>
          <p:nvPr>
            <p:ph type="body"/>
          </p:nvPr>
        </p:nvSpPr>
        <p:spPr>
          <a:xfrm>
            <a:off x="504000" y="4059000"/>
            <a:ext cx="2920680" cy="2090880"/>
          </a:xfrm>
          <a:prstGeom prst="rect">
            <a:avLst/>
          </a:prstGeom>
        </p:spPr>
        <p:txBody>
          <a:bodyPr lIns="0" rIns="0" tIns="0" bIns="0">
            <a:normAutofit/>
          </a:bodyPr>
          <a:p>
            <a:endParaRPr b="0" lang="es-CL" sz="3200" spc="-1" strike="noStrike">
              <a:latin typeface="Arial"/>
            </a:endParaRPr>
          </a:p>
        </p:txBody>
      </p:sp>
      <p:sp>
        <p:nvSpPr>
          <p:cNvPr id="37" name="PlaceHolder 6"/>
          <p:cNvSpPr>
            <a:spLocks noGrp="1"/>
          </p:cNvSpPr>
          <p:nvPr>
            <p:ph type="body"/>
          </p:nvPr>
        </p:nvSpPr>
        <p:spPr>
          <a:xfrm>
            <a:off x="3571200" y="4059000"/>
            <a:ext cx="2920680" cy="2090880"/>
          </a:xfrm>
          <a:prstGeom prst="rect">
            <a:avLst/>
          </a:prstGeom>
        </p:spPr>
        <p:txBody>
          <a:bodyPr lIns="0" rIns="0" tIns="0" bIns="0">
            <a:normAutofit/>
          </a:bodyPr>
          <a:p>
            <a:endParaRPr b="0" lang="es-CL" sz="3200" spc="-1" strike="noStrike">
              <a:latin typeface="Arial"/>
            </a:endParaRPr>
          </a:p>
        </p:txBody>
      </p:sp>
      <p:sp>
        <p:nvSpPr>
          <p:cNvPr id="38" name="PlaceHolder 7"/>
          <p:cNvSpPr>
            <a:spLocks noGrp="1"/>
          </p:cNvSpPr>
          <p:nvPr>
            <p:ph type="body"/>
          </p:nvPr>
        </p:nvSpPr>
        <p:spPr>
          <a:xfrm>
            <a:off x="6638040" y="4059000"/>
            <a:ext cx="292068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44" name="PlaceHolder 2"/>
          <p:cNvSpPr>
            <a:spLocks noGrp="1"/>
          </p:cNvSpPr>
          <p:nvPr>
            <p:ph type="subTitle"/>
          </p:nvPr>
        </p:nvSpPr>
        <p:spPr>
          <a:xfrm>
            <a:off x="504000" y="1769040"/>
            <a:ext cx="9071280" cy="43840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46" name="PlaceHolder 2"/>
          <p:cNvSpPr>
            <a:spLocks noGrp="1"/>
          </p:cNvSpPr>
          <p:nvPr>
            <p:ph type="body"/>
          </p:nvPr>
        </p:nvSpPr>
        <p:spPr>
          <a:xfrm>
            <a:off x="504000" y="1769040"/>
            <a:ext cx="907128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48" name="PlaceHolder 2"/>
          <p:cNvSpPr>
            <a:spLocks noGrp="1"/>
          </p:cNvSpPr>
          <p:nvPr>
            <p:ph type="body"/>
          </p:nvPr>
        </p:nvSpPr>
        <p:spPr>
          <a:xfrm>
            <a:off x="504000" y="1769040"/>
            <a:ext cx="4426560" cy="4384080"/>
          </a:xfrm>
          <a:prstGeom prst="rect">
            <a:avLst/>
          </a:prstGeom>
        </p:spPr>
        <p:txBody>
          <a:bodyPr lIns="0" rIns="0" tIns="0" bIns="0">
            <a:normAutofit/>
          </a:bodyPr>
          <a:p>
            <a:endParaRPr b="0" lang="es-CL" sz="3200" spc="-1" strike="noStrike">
              <a:latin typeface="Arial"/>
            </a:endParaRPr>
          </a:p>
        </p:txBody>
      </p:sp>
      <p:sp>
        <p:nvSpPr>
          <p:cNvPr id="49" name="PlaceHolder 3"/>
          <p:cNvSpPr>
            <a:spLocks noGrp="1"/>
          </p:cNvSpPr>
          <p:nvPr>
            <p:ph type="body"/>
          </p:nvPr>
        </p:nvSpPr>
        <p:spPr>
          <a:xfrm>
            <a:off x="5152320" y="1769040"/>
            <a:ext cx="442656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301320"/>
            <a:ext cx="9071280" cy="29548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53" name="PlaceHolder 2"/>
          <p:cNvSpPr>
            <a:spLocks noGrp="1"/>
          </p:cNvSpPr>
          <p:nvPr>
            <p:ph type="body"/>
          </p:nvPr>
        </p:nvSpPr>
        <p:spPr>
          <a:xfrm>
            <a:off x="504000" y="1769040"/>
            <a:ext cx="4426560" cy="2090880"/>
          </a:xfrm>
          <a:prstGeom prst="rect">
            <a:avLst/>
          </a:prstGeom>
        </p:spPr>
        <p:txBody>
          <a:bodyPr lIns="0" rIns="0" tIns="0" bIns="0">
            <a:normAutofit/>
          </a:bodyPr>
          <a:p>
            <a:endParaRPr b="0" lang="es-CL" sz="3200" spc="-1" strike="noStrike">
              <a:latin typeface="Arial"/>
            </a:endParaRPr>
          </a:p>
        </p:txBody>
      </p:sp>
      <p:sp>
        <p:nvSpPr>
          <p:cNvPr id="54" name="PlaceHolder 3"/>
          <p:cNvSpPr>
            <a:spLocks noGrp="1"/>
          </p:cNvSpPr>
          <p:nvPr>
            <p:ph type="body"/>
          </p:nvPr>
        </p:nvSpPr>
        <p:spPr>
          <a:xfrm>
            <a:off x="5152320" y="1769040"/>
            <a:ext cx="4426560" cy="4384080"/>
          </a:xfrm>
          <a:prstGeom prst="rect">
            <a:avLst/>
          </a:prstGeom>
        </p:spPr>
        <p:txBody>
          <a:bodyPr lIns="0" rIns="0" tIns="0" bIns="0">
            <a:normAutofit/>
          </a:bodyPr>
          <a:p>
            <a:endParaRPr b="0" lang="es-CL" sz="3200" spc="-1" strike="noStrike">
              <a:latin typeface="Arial"/>
            </a:endParaRPr>
          </a:p>
        </p:txBody>
      </p:sp>
      <p:sp>
        <p:nvSpPr>
          <p:cNvPr id="55" name="PlaceHolder 4"/>
          <p:cNvSpPr>
            <a:spLocks noGrp="1"/>
          </p:cNvSpPr>
          <p:nvPr>
            <p:ph type="body"/>
          </p:nvPr>
        </p:nvSpPr>
        <p:spPr>
          <a:xfrm>
            <a:off x="504000" y="4059000"/>
            <a:ext cx="442656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4" name="PlaceHolder 2"/>
          <p:cNvSpPr>
            <a:spLocks noGrp="1"/>
          </p:cNvSpPr>
          <p:nvPr>
            <p:ph type="subTitle"/>
          </p:nvPr>
        </p:nvSpPr>
        <p:spPr>
          <a:xfrm>
            <a:off x="504000" y="1769040"/>
            <a:ext cx="9071280" cy="43840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57" name="PlaceHolder 2"/>
          <p:cNvSpPr>
            <a:spLocks noGrp="1"/>
          </p:cNvSpPr>
          <p:nvPr>
            <p:ph type="body"/>
          </p:nvPr>
        </p:nvSpPr>
        <p:spPr>
          <a:xfrm>
            <a:off x="504000" y="1769040"/>
            <a:ext cx="4426560" cy="4384080"/>
          </a:xfrm>
          <a:prstGeom prst="rect">
            <a:avLst/>
          </a:prstGeom>
        </p:spPr>
        <p:txBody>
          <a:bodyPr lIns="0" rIns="0" tIns="0" bIns="0">
            <a:normAutofit/>
          </a:bodyPr>
          <a:p>
            <a:endParaRPr b="0" lang="es-CL" sz="3200" spc="-1" strike="noStrike">
              <a:latin typeface="Arial"/>
            </a:endParaRPr>
          </a:p>
        </p:txBody>
      </p:sp>
      <p:sp>
        <p:nvSpPr>
          <p:cNvPr id="58" name="PlaceHolder 3"/>
          <p:cNvSpPr>
            <a:spLocks noGrp="1"/>
          </p:cNvSpPr>
          <p:nvPr>
            <p:ph type="body"/>
          </p:nvPr>
        </p:nvSpPr>
        <p:spPr>
          <a:xfrm>
            <a:off x="5152320" y="1769040"/>
            <a:ext cx="4426560" cy="2090880"/>
          </a:xfrm>
          <a:prstGeom prst="rect">
            <a:avLst/>
          </a:prstGeom>
        </p:spPr>
        <p:txBody>
          <a:bodyPr lIns="0" rIns="0" tIns="0" bIns="0">
            <a:normAutofit/>
          </a:bodyPr>
          <a:p>
            <a:endParaRPr b="0" lang="es-CL" sz="3200" spc="-1" strike="noStrike">
              <a:latin typeface="Arial"/>
            </a:endParaRPr>
          </a:p>
        </p:txBody>
      </p:sp>
      <p:sp>
        <p:nvSpPr>
          <p:cNvPr id="59" name="PlaceHolder 4"/>
          <p:cNvSpPr>
            <a:spLocks noGrp="1"/>
          </p:cNvSpPr>
          <p:nvPr>
            <p:ph type="body"/>
          </p:nvPr>
        </p:nvSpPr>
        <p:spPr>
          <a:xfrm>
            <a:off x="5152320" y="4059000"/>
            <a:ext cx="442656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61" name="PlaceHolder 2"/>
          <p:cNvSpPr>
            <a:spLocks noGrp="1"/>
          </p:cNvSpPr>
          <p:nvPr>
            <p:ph type="body"/>
          </p:nvPr>
        </p:nvSpPr>
        <p:spPr>
          <a:xfrm>
            <a:off x="504000" y="1769040"/>
            <a:ext cx="4426560" cy="2090880"/>
          </a:xfrm>
          <a:prstGeom prst="rect">
            <a:avLst/>
          </a:prstGeom>
        </p:spPr>
        <p:txBody>
          <a:bodyPr lIns="0" rIns="0" tIns="0" bIns="0">
            <a:normAutofit/>
          </a:bodyPr>
          <a:p>
            <a:endParaRPr b="0" lang="es-CL" sz="3200" spc="-1" strike="noStrike">
              <a:latin typeface="Arial"/>
            </a:endParaRPr>
          </a:p>
        </p:txBody>
      </p:sp>
      <p:sp>
        <p:nvSpPr>
          <p:cNvPr id="62" name="PlaceHolder 3"/>
          <p:cNvSpPr>
            <a:spLocks noGrp="1"/>
          </p:cNvSpPr>
          <p:nvPr>
            <p:ph type="body"/>
          </p:nvPr>
        </p:nvSpPr>
        <p:spPr>
          <a:xfrm>
            <a:off x="5152320" y="1769040"/>
            <a:ext cx="4426560" cy="2090880"/>
          </a:xfrm>
          <a:prstGeom prst="rect">
            <a:avLst/>
          </a:prstGeom>
        </p:spPr>
        <p:txBody>
          <a:bodyPr lIns="0" rIns="0" tIns="0" bIns="0">
            <a:normAutofit/>
          </a:bodyPr>
          <a:p>
            <a:endParaRPr b="0" lang="es-CL" sz="3200" spc="-1" strike="noStrike">
              <a:latin typeface="Arial"/>
            </a:endParaRPr>
          </a:p>
        </p:txBody>
      </p:sp>
      <p:sp>
        <p:nvSpPr>
          <p:cNvPr id="63" name="PlaceHolder 4"/>
          <p:cNvSpPr>
            <a:spLocks noGrp="1"/>
          </p:cNvSpPr>
          <p:nvPr>
            <p:ph type="body"/>
          </p:nvPr>
        </p:nvSpPr>
        <p:spPr>
          <a:xfrm>
            <a:off x="504000" y="4059000"/>
            <a:ext cx="907128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65" name="PlaceHolder 2"/>
          <p:cNvSpPr>
            <a:spLocks noGrp="1"/>
          </p:cNvSpPr>
          <p:nvPr>
            <p:ph type="body"/>
          </p:nvPr>
        </p:nvSpPr>
        <p:spPr>
          <a:xfrm>
            <a:off x="504000" y="1769040"/>
            <a:ext cx="9071280" cy="2090880"/>
          </a:xfrm>
          <a:prstGeom prst="rect">
            <a:avLst/>
          </a:prstGeom>
        </p:spPr>
        <p:txBody>
          <a:bodyPr lIns="0" rIns="0" tIns="0" bIns="0">
            <a:normAutofit/>
          </a:bodyPr>
          <a:p>
            <a:endParaRPr b="0" lang="es-CL" sz="3200" spc="-1" strike="noStrike">
              <a:latin typeface="Arial"/>
            </a:endParaRPr>
          </a:p>
        </p:txBody>
      </p:sp>
      <p:sp>
        <p:nvSpPr>
          <p:cNvPr id="66" name="PlaceHolder 3"/>
          <p:cNvSpPr>
            <a:spLocks noGrp="1"/>
          </p:cNvSpPr>
          <p:nvPr>
            <p:ph type="body"/>
          </p:nvPr>
        </p:nvSpPr>
        <p:spPr>
          <a:xfrm>
            <a:off x="504000" y="4059000"/>
            <a:ext cx="907128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68" name="PlaceHolder 2"/>
          <p:cNvSpPr>
            <a:spLocks noGrp="1"/>
          </p:cNvSpPr>
          <p:nvPr>
            <p:ph type="body"/>
          </p:nvPr>
        </p:nvSpPr>
        <p:spPr>
          <a:xfrm>
            <a:off x="504000" y="1769040"/>
            <a:ext cx="4426560" cy="2090880"/>
          </a:xfrm>
          <a:prstGeom prst="rect">
            <a:avLst/>
          </a:prstGeom>
        </p:spPr>
        <p:txBody>
          <a:bodyPr lIns="0" rIns="0" tIns="0" bIns="0">
            <a:normAutofit/>
          </a:bodyPr>
          <a:p>
            <a:endParaRPr b="0" lang="es-CL" sz="3200" spc="-1" strike="noStrike">
              <a:latin typeface="Arial"/>
            </a:endParaRPr>
          </a:p>
        </p:txBody>
      </p:sp>
      <p:sp>
        <p:nvSpPr>
          <p:cNvPr id="69" name="PlaceHolder 3"/>
          <p:cNvSpPr>
            <a:spLocks noGrp="1"/>
          </p:cNvSpPr>
          <p:nvPr>
            <p:ph type="body"/>
          </p:nvPr>
        </p:nvSpPr>
        <p:spPr>
          <a:xfrm>
            <a:off x="5152320" y="1769040"/>
            <a:ext cx="4426560" cy="2090880"/>
          </a:xfrm>
          <a:prstGeom prst="rect">
            <a:avLst/>
          </a:prstGeom>
        </p:spPr>
        <p:txBody>
          <a:bodyPr lIns="0" rIns="0" tIns="0" bIns="0">
            <a:normAutofit/>
          </a:bodyPr>
          <a:p>
            <a:endParaRPr b="0" lang="es-CL" sz="3200" spc="-1" strike="noStrike">
              <a:latin typeface="Arial"/>
            </a:endParaRPr>
          </a:p>
        </p:txBody>
      </p:sp>
      <p:sp>
        <p:nvSpPr>
          <p:cNvPr id="70" name="PlaceHolder 4"/>
          <p:cNvSpPr>
            <a:spLocks noGrp="1"/>
          </p:cNvSpPr>
          <p:nvPr>
            <p:ph type="body"/>
          </p:nvPr>
        </p:nvSpPr>
        <p:spPr>
          <a:xfrm>
            <a:off x="504000" y="4059000"/>
            <a:ext cx="4426560" cy="2090880"/>
          </a:xfrm>
          <a:prstGeom prst="rect">
            <a:avLst/>
          </a:prstGeom>
        </p:spPr>
        <p:txBody>
          <a:bodyPr lIns="0" rIns="0" tIns="0" bIns="0">
            <a:normAutofit/>
          </a:bodyPr>
          <a:p>
            <a:endParaRPr b="0" lang="es-CL" sz="3200" spc="-1" strike="noStrike">
              <a:latin typeface="Arial"/>
            </a:endParaRPr>
          </a:p>
        </p:txBody>
      </p:sp>
      <p:sp>
        <p:nvSpPr>
          <p:cNvPr id="71" name="PlaceHolder 5"/>
          <p:cNvSpPr>
            <a:spLocks noGrp="1"/>
          </p:cNvSpPr>
          <p:nvPr>
            <p:ph type="body"/>
          </p:nvPr>
        </p:nvSpPr>
        <p:spPr>
          <a:xfrm>
            <a:off x="5152320" y="4059000"/>
            <a:ext cx="442656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73" name="PlaceHolder 2"/>
          <p:cNvSpPr>
            <a:spLocks noGrp="1"/>
          </p:cNvSpPr>
          <p:nvPr>
            <p:ph type="body"/>
          </p:nvPr>
        </p:nvSpPr>
        <p:spPr>
          <a:xfrm>
            <a:off x="504000" y="1769040"/>
            <a:ext cx="2920680" cy="2090880"/>
          </a:xfrm>
          <a:prstGeom prst="rect">
            <a:avLst/>
          </a:prstGeom>
        </p:spPr>
        <p:txBody>
          <a:bodyPr lIns="0" rIns="0" tIns="0" bIns="0">
            <a:normAutofit/>
          </a:bodyPr>
          <a:p>
            <a:endParaRPr b="0" lang="es-CL" sz="3200" spc="-1" strike="noStrike">
              <a:latin typeface="Arial"/>
            </a:endParaRPr>
          </a:p>
        </p:txBody>
      </p:sp>
      <p:sp>
        <p:nvSpPr>
          <p:cNvPr id="74" name="PlaceHolder 3"/>
          <p:cNvSpPr>
            <a:spLocks noGrp="1"/>
          </p:cNvSpPr>
          <p:nvPr>
            <p:ph type="body"/>
          </p:nvPr>
        </p:nvSpPr>
        <p:spPr>
          <a:xfrm>
            <a:off x="3571200" y="1769040"/>
            <a:ext cx="2920680" cy="2090880"/>
          </a:xfrm>
          <a:prstGeom prst="rect">
            <a:avLst/>
          </a:prstGeom>
        </p:spPr>
        <p:txBody>
          <a:bodyPr lIns="0" rIns="0" tIns="0" bIns="0">
            <a:normAutofit/>
          </a:bodyPr>
          <a:p>
            <a:endParaRPr b="0" lang="es-CL" sz="3200" spc="-1" strike="noStrike">
              <a:latin typeface="Arial"/>
            </a:endParaRPr>
          </a:p>
        </p:txBody>
      </p:sp>
      <p:sp>
        <p:nvSpPr>
          <p:cNvPr id="75" name="PlaceHolder 4"/>
          <p:cNvSpPr>
            <a:spLocks noGrp="1"/>
          </p:cNvSpPr>
          <p:nvPr>
            <p:ph type="body"/>
          </p:nvPr>
        </p:nvSpPr>
        <p:spPr>
          <a:xfrm>
            <a:off x="6638040" y="1769040"/>
            <a:ext cx="2920680" cy="2090880"/>
          </a:xfrm>
          <a:prstGeom prst="rect">
            <a:avLst/>
          </a:prstGeom>
        </p:spPr>
        <p:txBody>
          <a:bodyPr lIns="0" rIns="0" tIns="0" bIns="0">
            <a:normAutofit/>
          </a:bodyPr>
          <a:p>
            <a:endParaRPr b="0" lang="es-CL" sz="3200" spc="-1" strike="noStrike">
              <a:latin typeface="Arial"/>
            </a:endParaRPr>
          </a:p>
        </p:txBody>
      </p:sp>
      <p:sp>
        <p:nvSpPr>
          <p:cNvPr id="76" name="PlaceHolder 5"/>
          <p:cNvSpPr>
            <a:spLocks noGrp="1"/>
          </p:cNvSpPr>
          <p:nvPr>
            <p:ph type="body"/>
          </p:nvPr>
        </p:nvSpPr>
        <p:spPr>
          <a:xfrm>
            <a:off x="504000" y="4059000"/>
            <a:ext cx="2920680" cy="2090880"/>
          </a:xfrm>
          <a:prstGeom prst="rect">
            <a:avLst/>
          </a:prstGeom>
        </p:spPr>
        <p:txBody>
          <a:bodyPr lIns="0" rIns="0" tIns="0" bIns="0">
            <a:normAutofit/>
          </a:bodyPr>
          <a:p>
            <a:endParaRPr b="0" lang="es-CL" sz="3200" spc="-1" strike="noStrike">
              <a:latin typeface="Arial"/>
            </a:endParaRPr>
          </a:p>
        </p:txBody>
      </p:sp>
      <p:sp>
        <p:nvSpPr>
          <p:cNvPr id="77" name="PlaceHolder 6"/>
          <p:cNvSpPr>
            <a:spLocks noGrp="1"/>
          </p:cNvSpPr>
          <p:nvPr>
            <p:ph type="body"/>
          </p:nvPr>
        </p:nvSpPr>
        <p:spPr>
          <a:xfrm>
            <a:off x="3571200" y="4059000"/>
            <a:ext cx="2920680" cy="2090880"/>
          </a:xfrm>
          <a:prstGeom prst="rect">
            <a:avLst/>
          </a:prstGeom>
        </p:spPr>
        <p:txBody>
          <a:bodyPr lIns="0" rIns="0" tIns="0" bIns="0">
            <a:normAutofit/>
          </a:bodyPr>
          <a:p>
            <a:endParaRPr b="0" lang="es-CL" sz="3200" spc="-1" strike="noStrike">
              <a:latin typeface="Arial"/>
            </a:endParaRPr>
          </a:p>
        </p:txBody>
      </p:sp>
      <p:sp>
        <p:nvSpPr>
          <p:cNvPr id="78" name="PlaceHolder 7"/>
          <p:cNvSpPr>
            <a:spLocks noGrp="1"/>
          </p:cNvSpPr>
          <p:nvPr>
            <p:ph type="body"/>
          </p:nvPr>
        </p:nvSpPr>
        <p:spPr>
          <a:xfrm>
            <a:off x="6638040" y="4059000"/>
            <a:ext cx="292068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6" name="PlaceHolder 2"/>
          <p:cNvSpPr>
            <a:spLocks noGrp="1"/>
          </p:cNvSpPr>
          <p:nvPr>
            <p:ph type="body"/>
          </p:nvPr>
        </p:nvSpPr>
        <p:spPr>
          <a:xfrm>
            <a:off x="504000" y="1769040"/>
            <a:ext cx="907128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8" name="PlaceHolder 2"/>
          <p:cNvSpPr>
            <a:spLocks noGrp="1"/>
          </p:cNvSpPr>
          <p:nvPr>
            <p:ph type="body"/>
          </p:nvPr>
        </p:nvSpPr>
        <p:spPr>
          <a:xfrm>
            <a:off x="504000" y="1769040"/>
            <a:ext cx="4426560" cy="4384080"/>
          </a:xfrm>
          <a:prstGeom prst="rect">
            <a:avLst/>
          </a:prstGeom>
        </p:spPr>
        <p:txBody>
          <a:bodyPr lIns="0" rIns="0" tIns="0" bIns="0">
            <a:normAutofit/>
          </a:bodyPr>
          <a:p>
            <a:endParaRPr b="0" lang="es-CL" sz="3200" spc="-1" strike="noStrike">
              <a:latin typeface="Arial"/>
            </a:endParaRPr>
          </a:p>
        </p:txBody>
      </p:sp>
      <p:sp>
        <p:nvSpPr>
          <p:cNvPr id="9" name="PlaceHolder 3"/>
          <p:cNvSpPr>
            <a:spLocks noGrp="1"/>
          </p:cNvSpPr>
          <p:nvPr>
            <p:ph type="body"/>
          </p:nvPr>
        </p:nvSpPr>
        <p:spPr>
          <a:xfrm>
            <a:off x="5152320" y="1769040"/>
            <a:ext cx="442656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1280" cy="29548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13" name="PlaceHolder 2"/>
          <p:cNvSpPr>
            <a:spLocks noGrp="1"/>
          </p:cNvSpPr>
          <p:nvPr>
            <p:ph type="body"/>
          </p:nvPr>
        </p:nvSpPr>
        <p:spPr>
          <a:xfrm>
            <a:off x="504000" y="1769040"/>
            <a:ext cx="4426560" cy="2090880"/>
          </a:xfrm>
          <a:prstGeom prst="rect">
            <a:avLst/>
          </a:prstGeom>
        </p:spPr>
        <p:txBody>
          <a:bodyPr lIns="0" rIns="0" tIns="0" bIns="0">
            <a:normAutofit/>
          </a:bodyPr>
          <a:p>
            <a:endParaRPr b="0" lang="es-CL" sz="3200" spc="-1" strike="noStrike">
              <a:latin typeface="Arial"/>
            </a:endParaRPr>
          </a:p>
        </p:txBody>
      </p:sp>
      <p:sp>
        <p:nvSpPr>
          <p:cNvPr id="14" name="PlaceHolder 3"/>
          <p:cNvSpPr>
            <a:spLocks noGrp="1"/>
          </p:cNvSpPr>
          <p:nvPr>
            <p:ph type="body"/>
          </p:nvPr>
        </p:nvSpPr>
        <p:spPr>
          <a:xfrm>
            <a:off x="5152320" y="1769040"/>
            <a:ext cx="4426560" cy="4384080"/>
          </a:xfrm>
          <a:prstGeom prst="rect">
            <a:avLst/>
          </a:prstGeom>
        </p:spPr>
        <p:txBody>
          <a:bodyPr lIns="0" rIns="0" tIns="0" bIns="0">
            <a:normAutofit/>
          </a:bodyPr>
          <a:p>
            <a:endParaRPr b="0" lang="es-CL" sz="3200" spc="-1" strike="noStrike">
              <a:latin typeface="Arial"/>
            </a:endParaRPr>
          </a:p>
        </p:txBody>
      </p:sp>
      <p:sp>
        <p:nvSpPr>
          <p:cNvPr id="15" name="PlaceHolder 4"/>
          <p:cNvSpPr>
            <a:spLocks noGrp="1"/>
          </p:cNvSpPr>
          <p:nvPr>
            <p:ph type="body"/>
          </p:nvPr>
        </p:nvSpPr>
        <p:spPr>
          <a:xfrm>
            <a:off x="504000" y="4059000"/>
            <a:ext cx="442656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17" name="PlaceHolder 2"/>
          <p:cNvSpPr>
            <a:spLocks noGrp="1"/>
          </p:cNvSpPr>
          <p:nvPr>
            <p:ph type="body"/>
          </p:nvPr>
        </p:nvSpPr>
        <p:spPr>
          <a:xfrm>
            <a:off x="504000" y="1769040"/>
            <a:ext cx="4426560" cy="4384080"/>
          </a:xfrm>
          <a:prstGeom prst="rect">
            <a:avLst/>
          </a:prstGeom>
        </p:spPr>
        <p:txBody>
          <a:bodyPr lIns="0" rIns="0" tIns="0" bIns="0">
            <a:normAutofit/>
          </a:bodyPr>
          <a:p>
            <a:endParaRPr b="0" lang="es-CL" sz="3200" spc="-1" strike="noStrike">
              <a:latin typeface="Arial"/>
            </a:endParaRPr>
          </a:p>
        </p:txBody>
      </p:sp>
      <p:sp>
        <p:nvSpPr>
          <p:cNvPr id="18" name="PlaceHolder 3"/>
          <p:cNvSpPr>
            <a:spLocks noGrp="1"/>
          </p:cNvSpPr>
          <p:nvPr>
            <p:ph type="body"/>
          </p:nvPr>
        </p:nvSpPr>
        <p:spPr>
          <a:xfrm>
            <a:off x="5152320" y="1769040"/>
            <a:ext cx="4426560" cy="2090880"/>
          </a:xfrm>
          <a:prstGeom prst="rect">
            <a:avLst/>
          </a:prstGeom>
        </p:spPr>
        <p:txBody>
          <a:bodyPr lIns="0" rIns="0" tIns="0" bIns="0">
            <a:normAutofit/>
          </a:bodyPr>
          <a:p>
            <a:endParaRPr b="0" lang="es-CL" sz="3200" spc="-1" strike="noStrike">
              <a:latin typeface="Arial"/>
            </a:endParaRPr>
          </a:p>
        </p:txBody>
      </p:sp>
      <p:sp>
        <p:nvSpPr>
          <p:cNvPr id="19" name="PlaceHolder 4"/>
          <p:cNvSpPr>
            <a:spLocks noGrp="1"/>
          </p:cNvSpPr>
          <p:nvPr>
            <p:ph type="body"/>
          </p:nvPr>
        </p:nvSpPr>
        <p:spPr>
          <a:xfrm>
            <a:off x="5152320" y="4059000"/>
            <a:ext cx="442656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1280" cy="637200"/>
          </a:xfrm>
          <a:prstGeom prst="rect">
            <a:avLst/>
          </a:prstGeom>
        </p:spPr>
        <p:txBody>
          <a:bodyPr lIns="0" rIns="0" tIns="0" bIns="0" anchor="ctr">
            <a:noAutofit/>
          </a:bodyPr>
          <a:p>
            <a:pPr algn="ctr"/>
            <a:endParaRPr b="0" lang="es-CL" sz="4400" spc="-1" strike="noStrike">
              <a:latin typeface="Arial"/>
            </a:endParaRPr>
          </a:p>
        </p:txBody>
      </p:sp>
      <p:sp>
        <p:nvSpPr>
          <p:cNvPr id="21" name="PlaceHolder 2"/>
          <p:cNvSpPr>
            <a:spLocks noGrp="1"/>
          </p:cNvSpPr>
          <p:nvPr>
            <p:ph type="body"/>
          </p:nvPr>
        </p:nvSpPr>
        <p:spPr>
          <a:xfrm>
            <a:off x="504000" y="1769040"/>
            <a:ext cx="4426560" cy="2090880"/>
          </a:xfrm>
          <a:prstGeom prst="rect">
            <a:avLst/>
          </a:prstGeom>
        </p:spPr>
        <p:txBody>
          <a:bodyPr lIns="0" rIns="0" tIns="0" bIns="0">
            <a:normAutofit/>
          </a:bodyPr>
          <a:p>
            <a:endParaRPr b="0" lang="es-CL" sz="3200" spc="-1" strike="noStrike">
              <a:latin typeface="Arial"/>
            </a:endParaRPr>
          </a:p>
        </p:txBody>
      </p:sp>
      <p:sp>
        <p:nvSpPr>
          <p:cNvPr id="22" name="PlaceHolder 3"/>
          <p:cNvSpPr>
            <a:spLocks noGrp="1"/>
          </p:cNvSpPr>
          <p:nvPr>
            <p:ph type="body"/>
          </p:nvPr>
        </p:nvSpPr>
        <p:spPr>
          <a:xfrm>
            <a:off x="5152320" y="1769040"/>
            <a:ext cx="4426560" cy="2090880"/>
          </a:xfrm>
          <a:prstGeom prst="rect">
            <a:avLst/>
          </a:prstGeom>
        </p:spPr>
        <p:txBody>
          <a:bodyPr lIns="0" rIns="0" tIns="0" bIns="0">
            <a:normAutofit/>
          </a:bodyPr>
          <a:p>
            <a:endParaRPr b="0" lang="es-CL" sz="3200" spc="-1" strike="noStrike">
              <a:latin typeface="Arial"/>
            </a:endParaRPr>
          </a:p>
        </p:txBody>
      </p:sp>
      <p:sp>
        <p:nvSpPr>
          <p:cNvPr id="23" name="PlaceHolder 4"/>
          <p:cNvSpPr>
            <a:spLocks noGrp="1"/>
          </p:cNvSpPr>
          <p:nvPr>
            <p:ph type="body"/>
          </p:nvPr>
        </p:nvSpPr>
        <p:spPr>
          <a:xfrm>
            <a:off x="504000" y="4059000"/>
            <a:ext cx="9071280" cy="2090880"/>
          </a:xfrm>
          <a:prstGeom prst="rect">
            <a:avLst/>
          </a:prstGeom>
        </p:spPr>
        <p:txBody>
          <a:bodyPr lIns="0" rIns="0" tIns="0" bIns="0">
            <a:normAutofit/>
          </a:bodyPr>
          <a:p>
            <a:endParaRPr b="0" lang="es-C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738360"/>
            <a:ext cx="10079640" cy="6821280"/>
          </a:xfrm>
          <a:prstGeom prst="rect">
            <a:avLst/>
          </a:prstGeom>
          <a:ln>
            <a:noFill/>
          </a:ln>
        </p:spPr>
      </p:pic>
      <p:sp>
        <p:nvSpPr>
          <p:cNvPr id="1" name="PlaceHolder 1"/>
          <p:cNvSpPr>
            <a:spLocks noGrp="1"/>
          </p:cNvSpPr>
          <p:nvPr>
            <p:ph type="title"/>
          </p:nvPr>
        </p:nvSpPr>
        <p:spPr>
          <a:xfrm>
            <a:off x="504000" y="301320"/>
            <a:ext cx="9071280" cy="637200"/>
          </a:xfrm>
          <a:prstGeom prst="rect">
            <a:avLst/>
          </a:prstGeom>
        </p:spPr>
        <p:txBody>
          <a:bodyPr lIns="0" rIns="0" tIns="0" bIns="0" anchor="ctr">
            <a:noAutofit/>
          </a:bodyPr>
          <a:p>
            <a:pPr algn="ctr"/>
            <a:r>
              <a:rPr b="0" lang="es-CL" sz="1800" spc="-1" strike="noStrike">
                <a:latin typeface="Arial"/>
              </a:rPr>
              <a:t>Pulse para editar el formato del texto de título</a:t>
            </a:r>
            <a:endParaRPr b="0" lang="es-CL" sz="1800" spc="-1" strike="noStrike">
              <a:latin typeface="Arial"/>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L" sz="3200" spc="-1" strike="noStrike">
                <a:latin typeface="Arial"/>
              </a:rPr>
              <a:t>Pulse para editar el formato de esquema del texto</a:t>
            </a:r>
            <a:endParaRPr b="0" lang="es-CL" sz="3200" spc="-1" strike="noStrike">
              <a:latin typeface="Arial"/>
            </a:endParaRPr>
          </a:p>
          <a:p>
            <a:pPr lvl="1" marL="864000" indent="-324000">
              <a:spcBef>
                <a:spcPts val="1134"/>
              </a:spcBef>
              <a:buClr>
                <a:srgbClr val="000000"/>
              </a:buClr>
              <a:buSzPct val="75000"/>
              <a:buFont typeface="Symbol" charset="2"/>
              <a:buChar char=""/>
            </a:pPr>
            <a:r>
              <a:rPr b="0" lang="es-CL" sz="2800" spc="-1" strike="noStrike">
                <a:latin typeface="Arial"/>
              </a:rPr>
              <a:t>Segundo nivel del esquema</a:t>
            </a:r>
            <a:endParaRPr b="0" lang="es-CL" sz="2800" spc="-1" strike="noStrike">
              <a:latin typeface="Arial"/>
            </a:endParaRPr>
          </a:p>
          <a:p>
            <a:pPr lvl="2" marL="1296000" indent="-288000">
              <a:spcBef>
                <a:spcPts val="850"/>
              </a:spcBef>
              <a:buClr>
                <a:srgbClr val="000000"/>
              </a:buClr>
              <a:buSzPct val="45000"/>
              <a:buFont typeface="Wingdings" charset="2"/>
              <a:buChar char=""/>
            </a:pPr>
            <a:r>
              <a:rPr b="0" lang="es-CL" sz="2400" spc="-1" strike="noStrike">
                <a:latin typeface="Arial"/>
              </a:rPr>
              <a:t>Tercer nivel del esquema</a:t>
            </a:r>
            <a:endParaRPr b="0" lang="es-CL" sz="2400" spc="-1" strike="noStrike">
              <a:latin typeface="Arial"/>
            </a:endParaRPr>
          </a:p>
          <a:p>
            <a:pPr lvl="3" marL="1728000" indent="-216000">
              <a:spcBef>
                <a:spcPts val="567"/>
              </a:spcBef>
              <a:buClr>
                <a:srgbClr val="000000"/>
              </a:buClr>
              <a:buSzPct val="75000"/>
              <a:buFont typeface="Symbol" charset="2"/>
              <a:buChar char=""/>
            </a:pPr>
            <a:r>
              <a:rPr b="0" lang="es-CL" sz="2000" spc="-1" strike="noStrike">
                <a:latin typeface="Arial"/>
              </a:rPr>
              <a:t>Cuarto nivel del esquema</a:t>
            </a:r>
            <a:endParaRPr b="0" lang="es-CL" sz="2000" spc="-1" strike="noStrike">
              <a:latin typeface="Arial"/>
            </a:endParaRPr>
          </a:p>
          <a:p>
            <a:pPr lvl="4" marL="2160000" indent="-216000">
              <a:spcBef>
                <a:spcPts val="283"/>
              </a:spcBef>
              <a:buClr>
                <a:srgbClr val="000000"/>
              </a:buClr>
              <a:buSzPct val="45000"/>
              <a:buFont typeface="Wingdings" charset="2"/>
              <a:buChar char=""/>
            </a:pPr>
            <a:r>
              <a:rPr b="0" lang="es-CL" sz="2000" spc="-1" strike="noStrike">
                <a:latin typeface="Arial"/>
              </a:rPr>
              <a:t>Quinto nivel del esquema</a:t>
            </a:r>
            <a:endParaRPr b="0" lang="es-CL" sz="2000" spc="-1" strike="noStrike">
              <a:latin typeface="Arial"/>
            </a:endParaRPr>
          </a:p>
          <a:p>
            <a:pPr lvl="5" marL="2592000" indent="-216000">
              <a:spcBef>
                <a:spcPts val="283"/>
              </a:spcBef>
              <a:buClr>
                <a:srgbClr val="000000"/>
              </a:buClr>
              <a:buSzPct val="45000"/>
              <a:buFont typeface="Wingdings" charset="2"/>
              <a:buChar char=""/>
            </a:pPr>
            <a:r>
              <a:rPr b="0" lang="es-CL" sz="2000" spc="-1" strike="noStrike">
                <a:latin typeface="Arial"/>
              </a:rPr>
              <a:t>Sexto nivel del esquema</a:t>
            </a:r>
            <a:endParaRPr b="0" lang="es-CL" sz="2000" spc="-1" strike="noStrike">
              <a:latin typeface="Arial"/>
            </a:endParaRPr>
          </a:p>
          <a:p>
            <a:pPr lvl="6" marL="3024000" indent="-216000">
              <a:spcBef>
                <a:spcPts val="283"/>
              </a:spcBef>
              <a:buClr>
                <a:srgbClr val="000000"/>
              </a:buClr>
              <a:buSzPct val="45000"/>
              <a:buFont typeface="Wingdings" charset="2"/>
              <a:buChar char=""/>
            </a:pPr>
            <a:r>
              <a:rPr b="0" lang="es-CL" sz="2000" spc="-1" strike="noStrike">
                <a:latin typeface="Arial"/>
              </a:rPr>
              <a:t>Séptimo nivel del esquema</a:t>
            </a:r>
            <a:endParaRPr b="0" lang="es-C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 descr=""/>
          <p:cNvPicPr/>
          <p:nvPr/>
        </p:nvPicPr>
        <p:blipFill>
          <a:blip r:embed="rId2"/>
          <a:stretch/>
        </p:blipFill>
        <p:spPr>
          <a:xfrm>
            <a:off x="360" y="6621120"/>
            <a:ext cx="10079280" cy="938520"/>
          </a:xfrm>
          <a:prstGeom prst="rect">
            <a:avLst/>
          </a:prstGeom>
          <a:ln>
            <a:noFill/>
          </a:ln>
        </p:spPr>
      </p:pic>
      <p:pic>
        <p:nvPicPr>
          <p:cNvPr id="40" name="" descr=""/>
          <p:cNvPicPr/>
          <p:nvPr/>
        </p:nvPicPr>
        <p:blipFill>
          <a:blip r:embed="rId3"/>
          <a:stretch/>
        </p:blipFill>
        <p:spPr>
          <a:xfrm>
            <a:off x="0" y="0"/>
            <a:ext cx="10079280" cy="938520"/>
          </a:xfrm>
          <a:prstGeom prst="rect">
            <a:avLst/>
          </a:prstGeom>
          <a:ln>
            <a:noFill/>
          </a:ln>
        </p:spPr>
      </p:pic>
      <p:sp>
        <p:nvSpPr>
          <p:cNvPr id="41" name="PlaceHolder 1"/>
          <p:cNvSpPr>
            <a:spLocks noGrp="1"/>
          </p:cNvSpPr>
          <p:nvPr>
            <p:ph type="title"/>
          </p:nvPr>
        </p:nvSpPr>
        <p:spPr>
          <a:xfrm>
            <a:off x="504000" y="301320"/>
            <a:ext cx="9071280" cy="637200"/>
          </a:xfrm>
          <a:prstGeom prst="rect">
            <a:avLst/>
          </a:prstGeom>
        </p:spPr>
        <p:txBody>
          <a:bodyPr lIns="0" rIns="0" tIns="0" bIns="0" anchor="ctr">
            <a:noAutofit/>
          </a:bodyPr>
          <a:p>
            <a:pPr algn="ctr"/>
            <a:r>
              <a:rPr b="0" lang="es-CL" sz="1800" spc="-1" strike="noStrike">
                <a:latin typeface="Arial"/>
              </a:rPr>
              <a:t>Pulse para editar el formato del texto de título</a:t>
            </a:r>
            <a:endParaRPr b="0" lang="es-CL" sz="1800" spc="-1" strike="noStrike">
              <a:latin typeface="Arial"/>
            </a:endParaRPr>
          </a:p>
        </p:txBody>
      </p:sp>
      <p:sp>
        <p:nvSpPr>
          <p:cNvPr id="42" name="PlaceHolder 2"/>
          <p:cNvSpPr>
            <a:spLocks noGrp="1"/>
          </p:cNvSpPr>
          <p:nvPr>
            <p:ph type="body"/>
          </p:nvPr>
        </p:nvSpPr>
        <p:spPr>
          <a:xfrm>
            <a:off x="504000" y="1769040"/>
            <a:ext cx="9071280" cy="438408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es-CL" sz="1800" spc="-1" strike="noStrike">
                <a:latin typeface="Arial"/>
              </a:rPr>
              <a:t>Pulse para editar el formato de esquema del texto</a:t>
            </a:r>
            <a:endParaRPr b="0" lang="es-CL" sz="1800" spc="-1" strike="noStrike">
              <a:latin typeface="Arial"/>
            </a:endParaRPr>
          </a:p>
          <a:p>
            <a:pPr lvl="1" marL="864000" indent="-324000" algn="ctr">
              <a:spcBef>
                <a:spcPts val="1134"/>
              </a:spcBef>
              <a:buClr>
                <a:srgbClr val="000000"/>
              </a:buClr>
              <a:buSzPct val="75000"/>
              <a:buFont typeface="Symbol" charset="2"/>
              <a:buChar char=""/>
            </a:pPr>
            <a:r>
              <a:rPr b="0" lang="es-CL" sz="1800" spc="-1" strike="noStrike">
                <a:latin typeface="Arial"/>
              </a:rPr>
              <a:t>Segundo nivel del esquema</a:t>
            </a:r>
            <a:endParaRPr b="0" lang="es-CL" sz="1800" spc="-1" strike="noStrike">
              <a:latin typeface="Arial"/>
            </a:endParaRPr>
          </a:p>
          <a:p>
            <a:pPr lvl="2" marL="1296000" indent="-288000" algn="ctr">
              <a:spcBef>
                <a:spcPts val="850"/>
              </a:spcBef>
              <a:buClr>
                <a:srgbClr val="000000"/>
              </a:buClr>
              <a:buSzPct val="45000"/>
              <a:buFont typeface="Wingdings" charset="2"/>
              <a:buChar char=""/>
            </a:pPr>
            <a:r>
              <a:rPr b="0" lang="es-CL" sz="1800" spc="-1" strike="noStrike">
                <a:latin typeface="Arial"/>
              </a:rPr>
              <a:t>Tercer nivel del esquema</a:t>
            </a:r>
            <a:endParaRPr b="0" lang="es-CL" sz="1800" spc="-1" strike="noStrike">
              <a:latin typeface="Arial"/>
            </a:endParaRPr>
          </a:p>
          <a:p>
            <a:pPr lvl="3" marL="1728000" indent="-216000" algn="ctr">
              <a:spcBef>
                <a:spcPts val="567"/>
              </a:spcBef>
              <a:buClr>
                <a:srgbClr val="000000"/>
              </a:buClr>
              <a:buSzPct val="75000"/>
              <a:buFont typeface="Symbol" charset="2"/>
              <a:buChar char=""/>
            </a:pPr>
            <a:r>
              <a:rPr b="0" lang="es-CL" sz="1800" spc="-1" strike="noStrike">
                <a:latin typeface="Arial"/>
              </a:rPr>
              <a:t>Cuarto nivel del esquema</a:t>
            </a:r>
            <a:endParaRPr b="0" lang="es-CL" sz="1800" spc="-1" strike="noStrike">
              <a:latin typeface="Arial"/>
            </a:endParaRPr>
          </a:p>
          <a:p>
            <a:pPr lvl="4" marL="2160000" indent="-216000" algn="ctr">
              <a:spcBef>
                <a:spcPts val="283"/>
              </a:spcBef>
              <a:buClr>
                <a:srgbClr val="000000"/>
              </a:buClr>
              <a:buSzPct val="45000"/>
              <a:buFont typeface="Wingdings" charset="2"/>
              <a:buChar char=""/>
            </a:pPr>
            <a:r>
              <a:rPr b="0" lang="es-CL" sz="1800" spc="-1" strike="noStrike">
                <a:latin typeface="Arial"/>
              </a:rPr>
              <a:t>Quinto nivel del esquema</a:t>
            </a:r>
            <a:endParaRPr b="0" lang="es-CL" sz="1800" spc="-1" strike="noStrike">
              <a:latin typeface="Arial"/>
            </a:endParaRPr>
          </a:p>
          <a:p>
            <a:pPr lvl="5" marL="2592000" indent="-216000" algn="ctr">
              <a:spcBef>
                <a:spcPts val="283"/>
              </a:spcBef>
              <a:buClr>
                <a:srgbClr val="000000"/>
              </a:buClr>
              <a:buSzPct val="45000"/>
              <a:buFont typeface="Wingdings" charset="2"/>
              <a:buChar char=""/>
            </a:pPr>
            <a:r>
              <a:rPr b="0" lang="es-CL" sz="1800" spc="-1" strike="noStrike">
                <a:latin typeface="Arial"/>
              </a:rPr>
              <a:t>Sexto nivel del esquema</a:t>
            </a:r>
            <a:endParaRPr b="0" lang="es-CL" sz="1800" spc="-1" strike="noStrike">
              <a:latin typeface="Arial"/>
            </a:endParaRPr>
          </a:p>
          <a:p>
            <a:pPr lvl="6" marL="3024000" indent="-216000" algn="ctr">
              <a:spcBef>
                <a:spcPts val="283"/>
              </a:spcBef>
              <a:buClr>
                <a:srgbClr val="000000"/>
              </a:buClr>
              <a:buSzPct val="45000"/>
              <a:buFont typeface="Wingdings" charset="2"/>
              <a:buChar char=""/>
            </a:pPr>
            <a:r>
              <a:rPr b="0" lang="es-CL" sz="1800" spc="-1" strike="noStrike">
                <a:latin typeface="Arial"/>
              </a:rPr>
              <a:t>Séptimo nivel del esquema</a:t>
            </a:r>
            <a:endParaRPr b="0" lang="es-CL"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1207800" y="1123920"/>
            <a:ext cx="7793640" cy="690444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0" lang="es-CL" sz="4400" spc="-1" strike="noStrike">
                <a:solidFill>
                  <a:srgbClr val="c9211e"/>
                </a:solidFill>
                <a:highlight>
                  <a:srgbClr val="ffffff"/>
                </a:highlight>
                <a:latin typeface="Arial"/>
              </a:rPr>
              <a:t>Clase Nº2 Educación Física</a:t>
            </a:r>
            <a:br/>
            <a:r>
              <a:rPr b="1" lang="es-CL" sz="4400" spc="-1" strike="noStrike">
                <a:solidFill>
                  <a:srgbClr val="006699"/>
                </a:solidFill>
                <a:highlight>
                  <a:srgbClr val="ffffff"/>
                </a:highlight>
                <a:latin typeface="Arial"/>
              </a:rPr>
              <a:t>Profesor Bernardo Valenzuela</a:t>
            </a:r>
            <a:br/>
            <a:br/>
            <a:r>
              <a:rPr b="0" lang="es-CL" sz="4400" spc="-1" strike="noStrike" u="sng">
                <a:solidFill>
                  <a:srgbClr val="006699"/>
                </a:solidFill>
                <a:highlight>
                  <a:srgbClr val="ffffff"/>
                </a:highlight>
                <a:uFillTx/>
                <a:latin typeface="Arial"/>
              </a:rPr>
              <a:t>”Calentamiento y ejercicio físico”</a:t>
            </a:r>
            <a:br/>
            <a:br/>
            <a:r>
              <a:rPr b="1" lang="es-CL" sz="1800" spc="-1" strike="noStrike">
                <a:solidFill>
                  <a:srgbClr val="006699"/>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800" spc="-1" strike="noStrike">
              <a:latin typeface="Arial"/>
            </a:endParaRPr>
          </a:p>
        </p:txBody>
      </p:sp>
      <p:pic>
        <p:nvPicPr>
          <p:cNvPr id="80" name="" descr=""/>
          <p:cNvPicPr/>
          <p:nvPr/>
        </p:nvPicPr>
        <p:blipFill>
          <a:blip r:embed="rId1"/>
          <a:stretch/>
        </p:blipFill>
        <p:spPr>
          <a:xfrm>
            <a:off x="263520" y="0"/>
            <a:ext cx="1411560" cy="14979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110"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ormAutofit/>
          </a:bodyPr>
          <a:p>
            <a:pPr marL="432000" indent="-323640" algn="ctr">
              <a:lnSpc>
                <a:spcPct val="100000"/>
              </a:lnSpc>
              <a:spcBef>
                <a:spcPts val="1417"/>
              </a:spcBef>
              <a:buClr>
                <a:srgbClr val="000000"/>
              </a:buClr>
              <a:buSzPct val="45000"/>
              <a:buFont typeface="Wingdings" charset="2"/>
              <a:buChar char=""/>
            </a:pPr>
            <a:r>
              <a:rPr b="1" lang="es-CL" sz="3200" spc="-1" strike="noStrike" u="sng">
                <a:solidFill>
                  <a:srgbClr val="0066cc"/>
                </a:solidFill>
                <a:highlight>
                  <a:srgbClr val="ffffff"/>
                </a:highlight>
                <a:uFillTx/>
                <a:latin typeface="Arial"/>
              </a:rPr>
              <a:t>La importancia de realizar ejercicio</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Mejora nuestra confianza y disminuye nuestra timidez.</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Nos ayuda a cumplir con nuestras responsabilidades.</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Nos hace mejores personas ya que a través del juego y del deporte podemos hacer amigos.</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Mejora nuestra salud.</a:t>
            </a:r>
            <a:endParaRPr b="0" lang="es-CL" sz="3200" spc="-1" strike="noStrike">
              <a:latin typeface="Arial"/>
            </a:endParaRPr>
          </a:p>
        </p:txBody>
      </p:sp>
      <p:pic>
        <p:nvPicPr>
          <p:cNvPr id="111" name="" descr=""/>
          <p:cNvPicPr/>
          <p:nvPr/>
        </p:nvPicPr>
        <p:blipFill>
          <a:blip r:embed="rId1"/>
          <a:stretch/>
        </p:blipFill>
        <p:spPr>
          <a:xfrm>
            <a:off x="170640" y="0"/>
            <a:ext cx="1304280" cy="16167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113"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ormAutofit fontScale="94000"/>
          </a:bodyPr>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No olviden próxima clase 14 de agosto tener una toalla o una colchoneta o similar para realizar ejercicios.</a:t>
            </a:r>
            <a:endParaRPr b="0" lang="es-CL" sz="3200" spc="-1" strike="noStrike">
              <a:latin typeface="Arial"/>
            </a:endParaRPr>
          </a:p>
          <a:p>
            <a:pPr>
              <a:lnSpc>
                <a:spcPct val="100000"/>
              </a:lnSpc>
              <a:spcBef>
                <a:spcPts val="1417"/>
              </a:spcBef>
            </a:pP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FIN. </a:t>
            </a:r>
            <a:endParaRPr b="0" lang="es-CL" sz="3200" spc="-1" strike="noStrike">
              <a:latin typeface="Arial"/>
            </a:endParaRPr>
          </a:p>
          <a:p>
            <a:pPr>
              <a:lnSpc>
                <a:spcPct val="100000"/>
              </a:lnSpc>
              <a:spcBef>
                <a:spcPts val="1417"/>
              </a:spcBef>
            </a:pPr>
            <a:endParaRPr b="0" lang="es-CL" sz="3200" spc="-1" strike="noStrike">
              <a:latin typeface="Arial"/>
            </a:endParaRPr>
          </a:p>
          <a:p>
            <a:pPr>
              <a:lnSpc>
                <a:spcPct val="100000"/>
              </a:lnSpc>
              <a:spcBef>
                <a:spcPts val="1417"/>
              </a:spcBef>
            </a:pP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Muchas Gracias.</a:t>
            </a:r>
            <a:endParaRPr b="0" lang="es-CL" sz="3200" spc="-1" strike="noStrike">
              <a:latin typeface="Arial"/>
            </a:endParaRPr>
          </a:p>
        </p:txBody>
      </p:sp>
      <p:pic>
        <p:nvPicPr>
          <p:cNvPr id="114" name="" descr=""/>
          <p:cNvPicPr/>
          <p:nvPr/>
        </p:nvPicPr>
        <p:blipFill>
          <a:blip r:embed="rId1"/>
          <a:stretch/>
        </p:blipFill>
        <p:spPr>
          <a:xfrm>
            <a:off x="170640" y="0"/>
            <a:ext cx="1304280" cy="1616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82"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ormAutofit fontScale="61000"/>
          </a:bodyPr>
          <a:p>
            <a:pPr marL="432000" indent="-323640" algn="just">
              <a:lnSpc>
                <a:spcPct val="100000"/>
              </a:lnSpc>
              <a:spcBef>
                <a:spcPts val="1539"/>
              </a:spcBef>
              <a:buClr>
                <a:srgbClr val="000000"/>
              </a:buClr>
              <a:buSzPct val="45000"/>
              <a:buFont typeface="Wingdings" charset="2"/>
              <a:buChar char=""/>
            </a:pPr>
            <a:r>
              <a:rPr b="1" lang="es-CL" sz="3200" spc="-1" strike="noStrike">
                <a:solidFill>
                  <a:srgbClr val="0066cc"/>
                </a:solidFill>
                <a:highlight>
                  <a:srgbClr val="ffffff"/>
                </a:highlight>
                <a:latin typeface="Times New Roman"/>
              </a:rPr>
              <a:t>Consejos para ti:</a:t>
            </a:r>
            <a:endParaRPr b="0" lang="es-CL" sz="3200" spc="-1" strike="noStrike">
              <a:latin typeface="Arial"/>
            </a:endParaRPr>
          </a:p>
          <a:p>
            <a:pPr algn="just">
              <a:lnSpc>
                <a:spcPct val="100000"/>
              </a:lnSpc>
              <a:spcBef>
                <a:spcPts val="1539"/>
              </a:spcBef>
            </a:pPr>
            <a:endParaRPr b="0" lang="es-CL" sz="3200" spc="-1" strike="noStrike">
              <a:latin typeface="Arial"/>
            </a:endParaRPr>
          </a:p>
          <a:p>
            <a:pPr marL="432000" indent="-323640" algn="just">
              <a:lnSpc>
                <a:spcPct val="100000"/>
              </a:lnSpc>
              <a:buClr>
                <a:srgbClr val="000000"/>
              </a:buClr>
              <a:buSzPct val="45000"/>
              <a:buFont typeface="Wingdings" charset="2"/>
              <a:buChar char=""/>
            </a:pPr>
            <a:r>
              <a:rPr b="1" lang="es-CL" sz="3200" spc="-1" strike="noStrike">
                <a:solidFill>
                  <a:srgbClr val="000000"/>
                </a:solidFill>
                <a:highlight>
                  <a:srgbClr val="ffffff"/>
                </a:highlight>
                <a:latin typeface="Times New Roman"/>
                <a:ea typeface="Libre Franklin"/>
              </a:rPr>
              <a:t>Organiza un espacio del hogar para trabajar sin distraerte.</a:t>
            </a:r>
            <a:endParaRPr b="0" lang="es-CL" sz="3200" spc="-1" strike="noStrike">
              <a:latin typeface="Arial"/>
            </a:endParaRPr>
          </a:p>
          <a:p>
            <a:pPr algn="just">
              <a:lnSpc>
                <a:spcPct val="100000"/>
              </a:lnSpc>
            </a:pPr>
            <a:endParaRPr b="0" lang="es-CL" sz="3200" spc="-1" strike="noStrike">
              <a:latin typeface="Arial"/>
            </a:endParaRPr>
          </a:p>
          <a:p>
            <a:pPr marL="432000" indent="-323640" algn="just">
              <a:lnSpc>
                <a:spcPct val="100000"/>
              </a:lnSpc>
              <a:buClr>
                <a:srgbClr val="000000"/>
              </a:buClr>
              <a:buSzPct val="45000"/>
              <a:buFont typeface="Wingdings" charset="2"/>
              <a:buChar char=""/>
            </a:pPr>
            <a:r>
              <a:rPr b="1" lang="es-CL" sz="3200" spc="-1" strike="noStrike">
                <a:solidFill>
                  <a:srgbClr val="000000"/>
                </a:solidFill>
                <a:highlight>
                  <a:srgbClr val="ffffff"/>
                </a:highlight>
                <a:latin typeface="Times New Roman"/>
                <a:ea typeface="Libre Franklin"/>
              </a:rPr>
              <a:t>Antes de comenzar a trabajar asegúrate de lavar tus manos</a:t>
            </a:r>
            <a:endParaRPr b="0" lang="es-CL" sz="3200" spc="-1" strike="noStrike">
              <a:latin typeface="Arial"/>
            </a:endParaRPr>
          </a:p>
          <a:p>
            <a:pPr marL="432000" indent="-323640" algn="just">
              <a:lnSpc>
                <a:spcPct val="100000"/>
              </a:lnSpc>
              <a:spcBef>
                <a:spcPts val="561"/>
              </a:spcBef>
              <a:buClr>
                <a:srgbClr val="000000"/>
              </a:buClr>
              <a:buSzPct val="45000"/>
              <a:buFont typeface="Wingdings" charset="2"/>
              <a:buChar char=""/>
            </a:pPr>
            <a:r>
              <a:rPr b="1" lang="es-CL" sz="3200" spc="-1" strike="noStrike">
                <a:solidFill>
                  <a:srgbClr val="000000"/>
                </a:solidFill>
                <a:highlight>
                  <a:srgbClr val="ffffff"/>
                </a:highlight>
                <a:latin typeface="Times New Roman"/>
                <a:ea typeface="Libre Franklin"/>
              </a:rPr>
              <a:t>y de tener todo lo necesario: libros, cuadernos, lápices, </a:t>
            </a:r>
            <a:endParaRPr b="0" lang="es-CL" sz="3200" spc="-1" strike="noStrike">
              <a:latin typeface="Arial"/>
            </a:endParaRPr>
          </a:p>
          <a:p>
            <a:pPr marL="432000" indent="-323640" algn="just">
              <a:lnSpc>
                <a:spcPct val="100000"/>
              </a:lnSpc>
              <a:spcBef>
                <a:spcPts val="561"/>
              </a:spcBef>
              <a:buClr>
                <a:srgbClr val="000000"/>
              </a:buClr>
              <a:buSzPct val="45000"/>
              <a:buFont typeface="Wingdings" charset="2"/>
              <a:buChar char=""/>
            </a:pPr>
            <a:r>
              <a:rPr b="1" lang="es-CL" sz="3200" spc="-1" strike="noStrike">
                <a:solidFill>
                  <a:srgbClr val="000000"/>
                </a:solidFill>
                <a:highlight>
                  <a:srgbClr val="ffffff"/>
                </a:highlight>
                <a:latin typeface="Times New Roman"/>
                <a:ea typeface="Libre Franklin"/>
              </a:rPr>
              <a:t>goma, etc.   </a:t>
            </a:r>
            <a:endParaRPr b="0" lang="es-CL" sz="3200" spc="-1" strike="noStrike">
              <a:latin typeface="Arial"/>
            </a:endParaRPr>
          </a:p>
          <a:p>
            <a:pPr marL="432000" indent="-323640" algn="just">
              <a:lnSpc>
                <a:spcPct val="100000"/>
              </a:lnSpc>
              <a:spcBef>
                <a:spcPts val="1539"/>
              </a:spcBef>
              <a:buClr>
                <a:srgbClr val="000000"/>
              </a:buClr>
              <a:buSzPct val="45000"/>
              <a:buFont typeface="Wingdings" charset="2"/>
              <a:buChar char=""/>
            </a:pPr>
            <a:r>
              <a:rPr b="1" lang="es-CL" sz="3200" spc="-1" strike="noStrike">
                <a:solidFill>
                  <a:srgbClr val="000000"/>
                </a:solidFill>
                <a:highlight>
                  <a:srgbClr val="ffffff"/>
                </a:highlight>
                <a:latin typeface="Times New Roman"/>
                <a:ea typeface="Libre Franklin"/>
              </a:rPr>
              <a:t>Lo ideal es realizar tu actividad sentado y apoyado en una mesa.</a:t>
            </a:r>
            <a:endParaRPr b="0" lang="es-CL" sz="3200" spc="-1" strike="noStrike">
              <a:latin typeface="Arial"/>
            </a:endParaRPr>
          </a:p>
        </p:txBody>
      </p:sp>
      <p:pic>
        <p:nvPicPr>
          <p:cNvPr id="83" name="" descr=""/>
          <p:cNvPicPr/>
          <p:nvPr/>
        </p:nvPicPr>
        <p:blipFill>
          <a:blip r:embed="rId1"/>
          <a:stretch/>
        </p:blipFill>
        <p:spPr>
          <a:xfrm>
            <a:off x="170640" y="0"/>
            <a:ext cx="1304280" cy="16167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85"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ormAutofit/>
          </a:bodyPr>
          <a:p>
            <a:pPr marL="432000" indent="-323640" algn="ctr">
              <a:lnSpc>
                <a:spcPct val="100000"/>
              </a:lnSpc>
              <a:spcBef>
                <a:spcPts val="1417"/>
              </a:spcBef>
              <a:buClr>
                <a:srgbClr val="000000"/>
              </a:buClr>
              <a:buSzPct val="45000"/>
              <a:buFont typeface="Wingdings" charset="2"/>
              <a:buChar char=""/>
            </a:pPr>
            <a:r>
              <a:rPr b="0" lang="es-CL" sz="3200" spc="-1" strike="noStrike" u="sng">
                <a:solidFill>
                  <a:srgbClr val="c9211e"/>
                </a:solidFill>
                <a:highlight>
                  <a:srgbClr val="ffffff"/>
                </a:highlight>
                <a:uFillTx/>
                <a:latin typeface="Arial"/>
              </a:rPr>
              <a:t>Reglas de la clase</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Mantén tu micrófono apagado.</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Si tienes problemas de conexión, apaga tu cámara y permanece en la clase.</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Preguntas y dudas a través del chat de la plataforma.</a:t>
            </a:r>
            <a:endParaRPr b="0" lang="es-CL"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Puntualidad para entrar a la clase y conectarse.</a:t>
            </a:r>
            <a:endParaRPr b="0" lang="es-CL" sz="3200" spc="-1" strike="noStrike">
              <a:latin typeface="Arial"/>
            </a:endParaRPr>
          </a:p>
          <a:p>
            <a:pPr>
              <a:lnSpc>
                <a:spcPct val="100000"/>
              </a:lnSpc>
              <a:spcBef>
                <a:spcPts val="1417"/>
              </a:spcBef>
            </a:pPr>
            <a:endParaRPr b="0" lang="es-CL" sz="3200" spc="-1" strike="noStrike">
              <a:latin typeface="Arial"/>
            </a:endParaRPr>
          </a:p>
        </p:txBody>
      </p:sp>
      <p:pic>
        <p:nvPicPr>
          <p:cNvPr id="86" name="" descr=""/>
          <p:cNvPicPr/>
          <p:nvPr/>
        </p:nvPicPr>
        <p:blipFill>
          <a:blip r:embed="rId1"/>
          <a:stretch/>
        </p:blipFill>
        <p:spPr>
          <a:xfrm>
            <a:off x="170640" y="0"/>
            <a:ext cx="1304280" cy="16167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88"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ormAutofit fontScale="91000"/>
          </a:bodyPr>
          <a:p>
            <a:pPr marL="432000" indent="-323640">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Repaso de la clase anterior...</a:t>
            </a:r>
            <a:endParaRPr b="0" lang="es-CL" sz="3200" spc="-1" strike="noStrike">
              <a:latin typeface="Arial"/>
            </a:endParaRPr>
          </a:p>
          <a:p>
            <a:pPr marL="432000" indent="-323640">
              <a:lnSpc>
                <a:spcPct val="100000"/>
              </a:lnSpc>
              <a:spcBef>
                <a:spcPts val="2052"/>
              </a:spcBef>
              <a:buClr>
                <a:srgbClr val="000000"/>
              </a:buClr>
              <a:buSzPct val="45000"/>
              <a:buFont typeface="Wingdings" charset="2"/>
              <a:buChar char=""/>
            </a:pPr>
            <a:r>
              <a:rPr b="0" lang="es-CL" sz="3600" spc="-1" strike="noStrike">
                <a:solidFill>
                  <a:srgbClr val="0066cc"/>
                </a:solidFill>
                <a:highlight>
                  <a:srgbClr val="ffffff"/>
                </a:highlight>
                <a:latin typeface="Arial"/>
              </a:rPr>
              <a:t>¿Qué son los juegos predeportivos?</a:t>
            </a:r>
            <a:endParaRPr b="0" lang="es-CL" sz="36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3200" spc="-1" strike="noStrike">
                <a:solidFill>
                  <a:srgbClr val="ffffff"/>
                </a:solidFill>
                <a:highlight>
                  <a:srgbClr val="158466"/>
                </a:highlight>
                <a:latin typeface="Arial"/>
              </a:rPr>
              <a:t>Son aquellos juegos que exigen habilidades y movimientos propios de un deporte, ya sean desplazamientos, chutear un balón, lanzar este con las manos o atraparlo, etc. Es decir, nos sirven para prepararnos y entrenar para comenzar la practica de un deporte que nos gusta.</a:t>
            </a:r>
            <a:endParaRPr b="0" lang="es-CL" sz="3200" spc="-1" strike="noStrike">
              <a:latin typeface="Arial"/>
            </a:endParaRPr>
          </a:p>
        </p:txBody>
      </p:sp>
      <p:pic>
        <p:nvPicPr>
          <p:cNvPr id="89" name="" descr=""/>
          <p:cNvPicPr/>
          <p:nvPr/>
        </p:nvPicPr>
        <p:blipFill>
          <a:blip r:embed="rId1"/>
          <a:stretch/>
        </p:blipFill>
        <p:spPr>
          <a:xfrm>
            <a:off x="170640" y="0"/>
            <a:ext cx="1304280" cy="16167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91" name="CustomShape 2"/>
          <p:cNvSpPr/>
          <p:nvPr/>
        </p:nvSpPr>
        <p:spPr>
          <a:xfrm>
            <a:off x="504000" y="1769040"/>
            <a:ext cx="4572000" cy="4384080"/>
          </a:xfrm>
          <a:prstGeom prst="rect">
            <a:avLst/>
          </a:prstGeom>
          <a:noFill/>
          <a:ln>
            <a:noFill/>
          </a:ln>
        </p:spPr>
        <p:style>
          <a:lnRef idx="0"/>
          <a:fillRef idx="0"/>
          <a:effectRef idx="0"/>
          <a:fontRef idx="minor"/>
        </p:style>
        <p:txBody>
          <a:bodyPr lIns="0" rIns="0" tIns="0" bIns="0">
            <a:normAutofit fontScale="75000"/>
          </a:bodyPr>
          <a:p>
            <a:pPr marL="432000" indent="-323640" algn="just">
              <a:lnSpc>
                <a:spcPct val="100000"/>
              </a:lnSpc>
              <a:spcBef>
                <a:spcPts val="1417"/>
              </a:spcBef>
              <a:buClr>
                <a:srgbClr val="000000"/>
              </a:buClr>
              <a:buSzPct val="45000"/>
              <a:buFont typeface="Wingdings" charset="2"/>
              <a:buChar char=""/>
            </a:pPr>
            <a:r>
              <a:rPr b="1" lang="es-CL" sz="2400" spc="-1" strike="noStrike" u="sng">
                <a:solidFill>
                  <a:srgbClr val="0066cc"/>
                </a:solidFill>
                <a:highlight>
                  <a:srgbClr val="ffffff"/>
                </a:highlight>
                <a:uFillTx/>
                <a:latin typeface="Times New Roman"/>
              </a:rPr>
              <a:t>“</a:t>
            </a:r>
            <a:r>
              <a:rPr b="1" lang="es-CL" sz="2400" spc="-1" strike="noStrike" u="sng">
                <a:solidFill>
                  <a:srgbClr val="0066cc"/>
                </a:solidFill>
                <a:highlight>
                  <a:srgbClr val="ffffff"/>
                </a:highlight>
                <a:uFillTx/>
                <a:latin typeface="Times New Roman"/>
              </a:rPr>
              <a:t>Medio” (juego predeportivo para fútbol)</a:t>
            </a:r>
            <a:endParaRPr b="0" lang="es-CL" sz="24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2400" spc="-1" strike="noStrike">
                <a:solidFill>
                  <a:srgbClr val="0066cc"/>
                </a:solidFill>
                <a:highlight>
                  <a:srgbClr val="ffffff"/>
                </a:highlight>
                <a:latin typeface="Times New Roman"/>
              </a:rPr>
              <a:t>Un juego predeportivo para el futbol es el </a:t>
            </a:r>
            <a:r>
              <a:rPr b="1" lang="es-CL" sz="2400" spc="-1" strike="noStrike" u="sng">
                <a:solidFill>
                  <a:srgbClr val="0066cc"/>
                </a:solidFill>
                <a:highlight>
                  <a:srgbClr val="ffffff"/>
                </a:highlight>
                <a:uFillTx/>
                <a:latin typeface="Times New Roman"/>
              </a:rPr>
              <a:t>“Medio”</a:t>
            </a:r>
            <a:r>
              <a:rPr b="0" lang="es-CL" sz="2400" spc="-1" strike="noStrike">
                <a:solidFill>
                  <a:srgbClr val="0066cc"/>
                </a:solidFill>
                <a:highlight>
                  <a:srgbClr val="ffffff"/>
                </a:highlight>
                <a:latin typeface="Times New Roman"/>
              </a:rPr>
              <a:t>, que consiste en formar una ronda con los compañeros (circulo) en grupo, donde uno o dos jugadores se ubican adentro de este circulo y deben evitar que sus compañeros que forman la ronda puedan pasarse el balón con el pie sin romper la forma de circulo. Si logran interceptar un pase, deberán intercambiar lugar con un compañero de la ronda.</a:t>
            </a:r>
            <a:endParaRPr b="0" lang="es-CL" sz="2400" spc="-1" strike="noStrike">
              <a:latin typeface="Arial"/>
            </a:endParaRPr>
          </a:p>
        </p:txBody>
      </p:sp>
      <p:pic>
        <p:nvPicPr>
          <p:cNvPr id="92" name="" descr=""/>
          <p:cNvPicPr/>
          <p:nvPr/>
        </p:nvPicPr>
        <p:blipFill>
          <a:blip r:embed="rId1"/>
          <a:stretch/>
        </p:blipFill>
        <p:spPr>
          <a:xfrm>
            <a:off x="170640" y="0"/>
            <a:ext cx="1304280" cy="1616760"/>
          </a:xfrm>
          <a:prstGeom prst="rect">
            <a:avLst/>
          </a:prstGeom>
          <a:ln>
            <a:noFill/>
          </a:ln>
        </p:spPr>
      </p:pic>
      <p:pic>
        <p:nvPicPr>
          <p:cNvPr id="93" name="" descr=""/>
          <p:cNvPicPr/>
          <p:nvPr/>
        </p:nvPicPr>
        <p:blipFill>
          <a:blip r:embed="rId2"/>
          <a:stretch/>
        </p:blipFill>
        <p:spPr>
          <a:xfrm>
            <a:off x="5373360" y="1835280"/>
            <a:ext cx="4201920" cy="43657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789200" y="25272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95" name="CustomShape 2"/>
          <p:cNvSpPr/>
          <p:nvPr/>
        </p:nvSpPr>
        <p:spPr>
          <a:xfrm>
            <a:off x="504000" y="1769040"/>
            <a:ext cx="4525560" cy="4384080"/>
          </a:xfrm>
          <a:prstGeom prst="rect">
            <a:avLst/>
          </a:prstGeom>
          <a:noFill/>
          <a:ln>
            <a:noFill/>
          </a:ln>
        </p:spPr>
        <p:style>
          <a:lnRef idx="0"/>
          <a:fillRef idx="0"/>
          <a:effectRef idx="0"/>
          <a:fontRef idx="minor"/>
        </p:style>
        <p:txBody>
          <a:bodyPr lIns="0" rIns="0" tIns="0" bIns="0">
            <a:normAutofit/>
          </a:bodyPr>
          <a:p>
            <a:pPr marL="432000" indent="-323640" algn="just">
              <a:lnSpc>
                <a:spcPct val="100000"/>
              </a:lnSpc>
              <a:spcBef>
                <a:spcPts val="1417"/>
              </a:spcBef>
              <a:buClr>
                <a:srgbClr val="000000"/>
              </a:buClr>
              <a:buSzPct val="45000"/>
              <a:buFont typeface="Wingdings" charset="2"/>
              <a:buChar char=""/>
            </a:pPr>
            <a:r>
              <a:rPr b="1" lang="es-CL" sz="2600" spc="-1" strike="noStrike" u="sng">
                <a:solidFill>
                  <a:srgbClr val="0066cc"/>
                </a:solidFill>
                <a:highlight>
                  <a:srgbClr val="ffffff"/>
                </a:highlight>
                <a:uFillTx/>
                <a:latin typeface="Times New Roman"/>
              </a:rPr>
              <a:t>10 pases</a:t>
            </a:r>
            <a:endParaRPr b="0" lang="es-CL" sz="26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2600" spc="-1" strike="noStrike">
                <a:solidFill>
                  <a:srgbClr val="0066cc"/>
                </a:solidFill>
                <a:highlight>
                  <a:srgbClr val="ffffff"/>
                </a:highlight>
                <a:latin typeface="Times New Roman"/>
              </a:rPr>
              <a:t>Otro juego predeportivo pero esta vez para el basquetbol, es el conocido </a:t>
            </a:r>
            <a:r>
              <a:rPr b="1" lang="es-CL" sz="2600" spc="-1" strike="noStrike" u="sng">
                <a:solidFill>
                  <a:srgbClr val="0066cc"/>
                </a:solidFill>
                <a:highlight>
                  <a:srgbClr val="ffffff"/>
                </a:highlight>
                <a:uFillTx/>
                <a:latin typeface="Times New Roman"/>
              </a:rPr>
              <a:t>“10 pases”.</a:t>
            </a:r>
            <a:r>
              <a:rPr b="0" lang="es-CL" sz="2600" spc="-1" strike="noStrike">
                <a:solidFill>
                  <a:srgbClr val="0066cc"/>
                </a:solidFill>
                <a:highlight>
                  <a:srgbClr val="ffffff"/>
                </a:highlight>
                <a:latin typeface="Times New Roman"/>
              </a:rPr>
              <a:t> Se deben formar 2 equipos donde cada equipo debe intentar lograr dar 10 pases sin ser interceptados por el equipo rival. Si pierden el balón, la cuenta vuelve desde cero.</a:t>
            </a:r>
            <a:endParaRPr b="0" lang="es-CL" sz="2600" spc="-1" strike="noStrike">
              <a:latin typeface="Arial"/>
            </a:endParaRPr>
          </a:p>
        </p:txBody>
      </p:sp>
      <p:pic>
        <p:nvPicPr>
          <p:cNvPr id="96" name="" descr=""/>
          <p:cNvPicPr/>
          <p:nvPr/>
        </p:nvPicPr>
        <p:blipFill>
          <a:blip r:embed="rId1"/>
          <a:stretch/>
        </p:blipFill>
        <p:spPr>
          <a:xfrm>
            <a:off x="170640" y="0"/>
            <a:ext cx="1304280" cy="1616760"/>
          </a:xfrm>
          <a:prstGeom prst="rect">
            <a:avLst/>
          </a:prstGeom>
          <a:ln>
            <a:noFill/>
          </a:ln>
        </p:spPr>
      </p:pic>
      <p:pic>
        <p:nvPicPr>
          <p:cNvPr id="97" name="" descr=""/>
          <p:cNvPicPr/>
          <p:nvPr/>
        </p:nvPicPr>
        <p:blipFill>
          <a:blip r:embed="rId2"/>
          <a:stretch/>
        </p:blipFill>
        <p:spPr>
          <a:xfrm>
            <a:off x="5470920" y="1977120"/>
            <a:ext cx="4227120" cy="40341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99"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ormAutofit/>
          </a:bodyPr>
          <a:p>
            <a:pPr marL="432000" indent="-323640" algn="just">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Los juegos predeportivos pueden tener reglas, 1 o más jugadores, equipos diferentes, tiempo de duración, arbitro y campo de juego.</a:t>
            </a:r>
            <a:endParaRPr b="0" lang="es-CL" sz="32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El principal objetivo de los juegos predeportivos es prepararnos para la practica de un deporte.</a:t>
            </a:r>
            <a:endParaRPr b="0" lang="es-CL" sz="32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Otro aspecto importante de los juegos predeportivos es que lo más importante no es competir, si no jugar, divertirse y aprender.</a:t>
            </a:r>
            <a:endParaRPr b="0" lang="es-CL" sz="3200" spc="-1" strike="noStrike">
              <a:latin typeface="Arial"/>
            </a:endParaRPr>
          </a:p>
        </p:txBody>
      </p:sp>
      <p:pic>
        <p:nvPicPr>
          <p:cNvPr id="100" name="" descr=""/>
          <p:cNvPicPr/>
          <p:nvPr/>
        </p:nvPicPr>
        <p:blipFill>
          <a:blip r:embed="rId1"/>
          <a:stretch/>
        </p:blipFill>
        <p:spPr>
          <a:xfrm>
            <a:off x="170640" y="0"/>
            <a:ext cx="1304280" cy="16167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102" name="CustomShape 2"/>
          <p:cNvSpPr/>
          <p:nvPr/>
        </p:nvSpPr>
        <p:spPr>
          <a:xfrm>
            <a:off x="504000" y="1769040"/>
            <a:ext cx="4548600" cy="4384080"/>
          </a:xfrm>
          <a:prstGeom prst="rect">
            <a:avLst/>
          </a:prstGeom>
          <a:noFill/>
          <a:ln>
            <a:noFill/>
          </a:ln>
        </p:spPr>
        <p:style>
          <a:lnRef idx="0"/>
          <a:fillRef idx="0"/>
          <a:effectRef idx="0"/>
          <a:fontRef idx="minor"/>
        </p:style>
        <p:txBody>
          <a:bodyPr lIns="0" rIns="0" tIns="0" bIns="0">
            <a:normAutofit fontScale="73000"/>
          </a:bodyPr>
          <a:p>
            <a:pPr marL="432000" indent="-323640" algn="ctr">
              <a:lnSpc>
                <a:spcPct val="100000"/>
              </a:lnSpc>
              <a:spcBef>
                <a:spcPts val="1417"/>
              </a:spcBef>
              <a:buClr>
                <a:srgbClr val="000000"/>
              </a:buClr>
              <a:buSzPct val="45000"/>
              <a:buFont typeface="Wingdings" charset="2"/>
              <a:buChar char=""/>
            </a:pPr>
            <a:r>
              <a:rPr b="1" lang="es-CL" sz="3200" spc="-1" strike="noStrike" u="sng">
                <a:solidFill>
                  <a:srgbClr val="0066cc"/>
                </a:solidFill>
                <a:highlight>
                  <a:srgbClr val="ffffff"/>
                </a:highlight>
                <a:uFillTx/>
                <a:latin typeface="Arial"/>
              </a:rPr>
              <a:t>Calentamiento y Ejercicio Físico</a:t>
            </a:r>
            <a:endParaRPr b="0" lang="es-CL" sz="32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2200" spc="-1" strike="noStrike">
                <a:solidFill>
                  <a:srgbClr val="0066cc"/>
                </a:solidFill>
                <a:highlight>
                  <a:srgbClr val="ffffff"/>
                </a:highlight>
                <a:latin typeface="Arial"/>
              </a:rPr>
              <a:t>El calentamiento es un ejercicio o conjunto de ejercicios que se realizan antes de una practica deportiva o una clase de educación física, incluso pueden ser juegos donde nos movamos mucho.</a:t>
            </a:r>
            <a:endParaRPr b="0" lang="es-CL" sz="22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2200" spc="-1" strike="noStrike">
                <a:solidFill>
                  <a:srgbClr val="0066cc"/>
                </a:solidFill>
                <a:highlight>
                  <a:srgbClr val="ffffff"/>
                </a:highlight>
                <a:latin typeface="Arial"/>
              </a:rPr>
              <a:t>El principal objetivo del calentamiento es elevar la temperatura corporal, para que nuestros musculos y organos del cuerpo estén listos para hacer ejercicio.</a:t>
            </a:r>
            <a:endParaRPr b="0" lang="es-CL" sz="2200" spc="-1" strike="noStrike">
              <a:latin typeface="Arial"/>
            </a:endParaRPr>
          </a:p>
        </p:txBody>
      </p:sp>
      <p:pic>
        <p:nvPicPr>
          <p:cNvPr id="103" name="" descr=""/>
          <p:cNvPicPr/>
          <p:nvPr/>
        </p:nvPicPr>
        <p:blipFill>
          <a:blip r:embed="rId1"/>
          <a:stretch/>
        </p:blipFill>
        <p:spPr>
          <a:xfrm>
            <a:off x="170640" y="0"/>
            <a:ext cx="1304280" cy="1616760"/>
          </a:xfrm>
          <a:prstGeom prst="rect">
            <a:avLst/>
          </a:prstGeom>
          <a:ln>
            <a:noFill/>
          </a:ln>
        </p:spPr>
      </p:pic>
      <p:pic>
        <p:nvPicPr>
          <p:cNvPr id="104" name="" descr=""/>
          <p:cNvPicPr/>
          <p:nvPr/>
        </p:nvPicPr>
        <p:blipFill>
          <a:blip r:embed="rId2"/>
          <a:stretch/>
        </p:blipFill>
        <p:spPr>
          <a:xfrm>
            <a:off x="5285520" y="1854000"/>
            <a:ext cx="4202640" cy="432972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893600" y="194400"/>
            <a:ext cx="7681680" cy="2040120"/>
          </a:xfrm>
          <a:prstGeom prst="rect">
            <a:avLst/>
          </a:prstGeom>
          <a:noFill/>
          <a:ln>
            <a:noFill/>
          </a:ln>
        </p:spPr>
        <p:style>
          <a:lnRef idx="0"/>
          <a:fillRef idx="0"/>
          <a:effectRef idx="0"/>
          <a:fontRef idx="minor"/>
        </p:style>
        <p:txBody>
          <a:bodyPr lIns="0" rIns="0" tIns="0" bIns="0" anchor="ctr">
            <a:noAutofit/>
          </a:bodyPr>
          <a:p>
            <a:pPr algn="just">
              <a:lnSpc>
                <a:spcPct val="100000"/>
              </a:lnSpc>
            </a:pPr>
            <a:r>
              <a:rPr b="1" lang="es-CL"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s-CL" sz="1600" spc="-1" strike="noStrike">
              <a:latin typeface="Arial"/>
            </a:endParaRPr>
          </a:p>
        </p:txBody>
      </p:sp>
      <p:sp>
        <p:nvSpPr>
          <p:cNvPr id="106" name="CustomShape 2"/>
          <p:cNvSpPr/>
          <p:nvPr/>
        </p:nvSpPr>
        <p:spPr>
          <a:xfrm>
            <a:off x="504000" y="1769040"/>
            <a:ext cx="4525560" cy="4384080"/>
          </a:xfrm>
          <a:prstGeom prst="rect">
            <a:avLst/>
          </a:prstGeom>
          <a:noFill/>
          <a:ln>
            <a:noFill/>
          </a:ln>
        </p:spPr>
        <p:style>
          <a:lnRef idx="0"/>
          <a:fillRef idx="0"/>
          <a:effectRef idx="0"/>
          <a:fontRef idx="minor"/>
        </p:style>
        <p:txBody>
          <a:bodyPr lIns="0" rIns="0" tIns="0" bIns="0">
            <a:normAutofit fontScale="44000"/>
          </a:bodyPr>
          <a:p>
            <a:pPr marL="432000" indent="-323640" algn="ctr">
              <a:lnSpc>
                <a:spcPct val="100000"/>
              </a:lnSpc>
              <a:spcBef>
                <a:spcPts val="1417"/>
              </a:spcBef>
              <a:buClr>
                <a:srgbClr val="000000"/>
              </a:buClr>
              <a:buSzPct val="45000"/>
              <a:buFont typeface="Wingdings" charset="2"/>
              <a:buChar char=""/>
            </a:pPr>
            <a:r>
              <a:rPr b="1" lang="es-CL" sz="3200" spc="-1" strike="noStrike" u="sng">
                <a:solidFill>
                  <a:srgbClr val="0066cc"/>
                </a:solidFill>
                <a:highlight>
                  <a:srgbClr val="ffffff"/>
                </a:highlight>
                <a:uFillTx/>
                <a:latin typeface="Arial"/>
              </a:rPr>
              <a:t>Ejercicio Físico</a:t>
            </a:r>
            <a:endParaRPr b="0" lang="es-CL" sz="3200" spc="-1" strike="noStrike">
              <a:latin typeface="Arial"/>
            </a:endParaRPr>
          </a:p>
          <a:p>
            <a:pPr marL="432000" indent="-323640" algn="just">
              <a:lnSpc>
                <a:spcPct val="100000"/>
              </a:lnSpc>
              <a:spcBef>
                <a:spcPts val="1417"/>
              </a:spcBef>
              <a:buClr>
                <a:srgbClr val="000000"/>
              </a:buClr>
              <a:buSzPct val="45000"/>
              <a:buFont typeface="Wingdings" charset="2"/>
              <a:buChar char=""/>
            </a:pPr>
            <a:r>
              <a:rPr b="0" lang="es-CL" sz="3200" spc="-1" strike="noStrike">
                <a:solidFill>
                  <a:srgbClr val="0066cc"/>
                </a:solidFill>
                <a:highlight>
                  <a:srgbClr val="ffffff"/>
                </a:highlight>
                <a:latin typeface="Arial"/>
              </a:rPr>
              <a:t>Se le llama así a cualquier actividad física o conjunto de movimientos que nos permiten mantener nuestro cuerpo fuerte y saludable ante las enfermedades. Es muy importante realizar ejercicios hoy en día para ser niños fuertes, pero tambien es muy beneficioso para cuando seamos adultos.</a:t>
            </a:r>
            <a:endParaRPr b="0" lang="es-CL" sz="3200" spc="-1" strike="noStrike">
              <a:latin typeface="Arial"/>
            </a:endParaRPr>
          </a:p>
        </p:txBody>
      </p:sp>
      <p:pic>
        <p:nvPicPr>
          <p:cNvPr id="107" name="" descr=""/>
          <p:cNvPicPr/>
          <p:nvPr/>
        </p:nvPicPr>
        <p:blipFill>
          <a:blip r:embed="rId1"/>
          <a:stretch/>
        </p:blipFill>
        <p:spPr>
          <a:xfrm>
            <a:off x="170640" y="0"/>
            <a:ext cx="1304280" cy="1616760"/>
          </a:xfrm>
          <a:prstGeom prst="rect">
            <a:avLst/>
          </a:prstGeom>
          <a:ln>
            <a:noFill/>
          </a:ln>
        </p:spPr>
      </p:pic>
      <p:pic>
        <p:nvPicPr>
          <p:cNvPr id="108" name="" descr=""/>
          <p:cNvPicPr/>
          <p:nvPr/>
        </p:nvPicPr>
        <p:blipFill>
          <a:blip r:embed="rId2"/>
          <a:stretch/>
        </p:blipFill>
        <p:spPr>
          <a:xfrm>
            <a:off x="5261760" y="1824120"/>
            <a:ext cx="4388040" cy="42904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140</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2020-08-05T12:51:17Z</dcterms:created>
  <dc:creator/>
  <dc:description/>
  <dc:language>es-CL</dc:language>
  <cp:lastModifiedBy/>
  <dcterms:modified xsi:type="dcterms:W3CDTF">2020-08-07T17:52:01Z</dcterms:modified>
  <cp:revision>7</cp:revision>
  <dc:subject/>
  <dc:title/>
</cp:coreProperties>
</file>