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2.jpeg" ContentType="image/jpeg"/>
  <Override PartName="/ppt/media/image1.png" ContentType="image/png"/>
  <Override PartName="/ppt/media/image21.png" ContentType="image/png"/>
  <Override PartName="/ppt/media/image5.png" ContentType="image/png"/>
  <Override PartName="/ppt/media/image3.png" ContentType="image/png"/>
  <Override PartName="/ppt/media/image23.png" ContentType="image/png"/>
  <Override PartName="/ppt/media/image18.png" ContentType="image/png"/>
  <Override PartName="/ppt/media/image19.png" ContentType="image/png"/>
  <Override PartName="/ppt/media/image22.png" ContentType="image/png"/>
  <Override PartName="/ppt/media/image16.png" ContentType="image/png"/>
  <Override PartName="/ppt/media/image17.png" ContentType="image/png"/>
  <Override PartName="/ppt/media/image20.png" ContentType="image/png"/>
  <Override PartName="/ppt/media/image14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55032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26000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26000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55032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55032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55032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260000"/>
            <a:ext cx="907164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0000" y="180000"/>
            <a:ext cx="9720000" cy="333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55032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80000" y="180000"/>
            <a:ext cx="9720000" cy="720000"/>
          </a:xfrm>
          <a:custGeom>
            <a:avLst/>
            <a:gdLst/>
            <a:ahLst/>
            <a:rect l="0" t="0" r="r" b="b"/>
            <a:pathLst>
              <a:path w="27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6667" y="2001"/>
                </a:lnTo>
                <a:lnTo>
                  <a:pt x="26668" y="2001"/>
                </a:lnTo>
                <a:cubicBezTo>
                  <a:pt x="26726" y="2001"/>
                  <a:pt x="26784" y="1986"/>
                  <a:pt x="26834" y="1956"/>
                </a:cubicBezTo>
                <a:cubicBezTo>
                  <a:pt x="26885" y="1927"/>
                  <a:pt x="26927" y="1885"/>
                  <a:pt x="26956" y="1834"/>
                </a:cubicBezTo>
                <a:cubicBezTo>
                  <a:pt x="26986" y="1784"/>
                  <a:pt x="27001" y="1726"/>
                  <a:pt x="27001" y="1668"/>
                </a:cubicBezTo>
                <a:lnTo>
                  <a:pt x="27001" y="333"/>
                </a:lnTo>
                <a:lnTo>
                  <a:pt x="27001" y="334"/>
                </a:lnTo>
                <a:lnTo>
                  <a:pt x="27001" y="334"/>
                </a:lnTo>
                <a:cubicBezTo>
                  <a:pt x="27001" y="275"/>
                  <a:pt x="26986" y="217"/>
                  <a:pt x="26956" y="167"/>
                </a:cubicBezTo>
                <a:cubicBezTo>
                  <a:pt x="26927" y="116"/>
                  <a:pt x="26885" y="74"/>
                  <a:pt x="26834" y="45"/>
                </a:cubicBezTo>
                <a:cubicBezTo>
                  <a:pt x="26784" y="15"/>
                  <a:pt x="26726" y="0"/>
                  <a:pt x="26668" y="0"/>
                </a:cubicBezTo>
                <a:lnTo>
                  <a:pt x="333" y="0"/>
                </a:lnTo>
              </a:path>
            </a:pathLst>
          </a:custGeom>
          <a:solidFill>
            <a:srgbClr val="333333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r>
              <a:rPr b="1" lang="es-PE" sz="2800" spc="-1" strike="noStrike">
                <a:solidFill>
                  <a:srgbClr val="ffffff"/>
                </a:solidFill>
                <a:latin typeface="Source Sans Pro Black"/>
              </a:rPr>
              <a:t>Pulse para editar el formato del texto de título</a:t>
            </a:r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26000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latin typeface="Tahoma"/>
              </a:rPr>
              <a:t>Pulse para editar el formato de esquema del texto</a:t>
            </a:r>
            <a:endParaRPr b="0" lang="es-PE" sz="2600" spc="-1" strike="noStrike">
              <a:latin typeface="Tahoma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latin typeface="Tahoma"/>
              </a:rPr>
              <a:t>Segundo nivel del esquema</a:t>
            </a:r>
            <a:endParaRPr b="0" lang="es-PE" sz="2400" spc="-1" strike="noStrike">
              <a:latin typeface="Tahoma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400" spc="-1" strike="noStrike">
                <a:latin typeface="Tahoma"/>
              </a:rPr>
              <a:t>Tercer nivel del esquema</a:t>
            </a:r>
            <a:endParaRPr b="0" lang="es-PE" sz="2400" spc="-1" strike="noStrike">
              <a:latin typeface="Tahoma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latin typeface="Tahoma"/>
              </a:rPr>
              <a:t>Cuarto nivel del esquema</a:t>
            </a:r>
            <a:endParaRPr b="0" lang="es-PE" sz="2000" spc="-1" strike="noStrike">
              <a:latin typeface="Tahoma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000" spc="-1" strike="noStrike">
                <a:latin typeface="Tahoma"/>
              </a:rPr>
              <a:t>Quinto nivel del esquema</a:t>
            </a:r>
            <a:endParaRPr b="0" lang="es-PE" sz="2000" spc="-1" strike="noStrike">
              <a:latin typeface="Tahoma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latin typeface="Tahoma"/>
              </a:rPr>
              <a:t>Sexto nivel del esquema</a:t>
            </a:r>
            <a:endParaRPr b="0" lang="es-PE" sz="2000" spc="-1" strike="noStrike">
              <a:latin typeface="Tahoma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latin typeface="Tahoma"/>
              </a:rPr>
              <a:t>Séptimo nivel del esquema</a:t>
            </a:r>
            <a:endParaRPr b="0" lang="es-PE" sz="2000" spc="-1" strike="noStrike">
              <a:latin typeface="Tahom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PE" sz="1400" spc="-1" strike="noStrike">
                <a:latin typeface="Times New Roman"/>
              </a:rPr>
              <a:t>&lt;pie de página&gt;</a:t>
            </a:r>
            <a:endParaRPr b="0" lang="es-P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DAEFE2D-F12E-45B5-8DA5-8554860A952C}" type="slidenum">
              <a:rPr b="0" lang="es-PE" sz="1400" spc="-1" strike="noStrike">
                <a:latin typeface="Times New Roman"/>
              </a:rPr>
              <a:t>&lt;número&gt;</a:t>
            </a:fld>
            <a:endParaRPr b="0" lang="es-P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68360" y="1530720"/>
            <a:ext cx="9071640" cy="659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¡BIENVENIDOS!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	</a:t>
            </a:r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Profesor Bernardo Valenzuela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Clase Nº1 Educación física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Unidad III: Deporte y Danza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just"/>
            <a:r>
              <a:rPr b="1" lang="es-PE" sz="16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just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360000" y="18000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ff00"/>
                </a:highlight>
                <a:latin typeface="Tahoma"/>
              </a:rPr>
              <a:t>2.- Resistencia (cardiovascular):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Es la capacidad de realizar un ejercicio de forma optima y eficiente, durante el mayor tiempo posible.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533600" y="3240000"/>
            <a:ext cx="7286400" cy="34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800000"/>
            <a:ext cx="453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solidFill>
                  <a:srgbClr val="ffff6d"/>
                </a:solidFill>
                <a:uFillTx/>
                <a:latin typeface="Tahoma"/>
              </a:rPr>
              <a:t>3.- Velocidad:</a:t>
            </a:r>
            <a:r>
              <a:rPr b="0" lang="es-PE" sz="2600" spc="-1" strike="noStrike">
                <a:solidFill>
                  <a:srgbClr val="ffff6d"/>
                </a:solidFill>
                <a:latin typeface="Tahoma"/>
              </a:rPr>
              <a:t> Es la capacidad que tiene nuestro cuerpo de realizar una acción motriz o movimiento en el menor tiempo posible, aplicando economía de esfuerzos. Esta cualidad física es mínimamente mejorable ya que está sujeta a factores genéticos poco entrenables.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220000" y="1800000"/>
            <a:ext cx="4500000" cy="522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04000" y="180612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highlight>
                  <a:srgbClr val="ffff00"/>
                </a:highlight>
                <a:uFillTx/>
                <a:latin typeface="Tahoma"/>
              </a:rPr>
              <a:t>4.- Flexibilidad: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Corresponde a la capacidad que tienen nuestras extremidades y cuerpo en general de generar movimiento con la mayor amplitud y libertad posible. Está determinado por el tejido muscular, ligamentos, tendones y en menor incidencia la piel.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340000" y="4140000"/>
            <a:ext cx="5940000" cy="28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uFillTx/>
                <a:latin typeface="Tahoma"/>
              </a:rPr>
              <a:t>Aplicación de conceptos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La preparación física de cualquier deportista tiene 2 etapas o fases, una general (cualidades físicas básicas) y otra especifica.</a:t>
            </a: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Si bien en algunos deportes predomina una de las 4 cualidades básicas nombradas, estás no están disociadas, si no todo lo contrario. Estás se encuentran interrelacionadas y es absolutamente necesario entrenar y desarrollar las 4, pues son el cimiento esencial de un deportista longevo y preparado físicamente.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Por lo general la población suele buscar cumplir expectativas en los deportes más populares y de mayor difusión. No todos somos buenos para lo mismo, pero todos podemos ser buenos para algo. 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Todos los deportes tienen condiciones que los hacen singulares y es muy probable que no nos adaptemos a algunas. Existen deportes individuales, en equipo, con rival directo (oposición) o sin oposición. Cada individuo sera capaz de adaptarse y desempeñarse de una forma diferente en cada deporte. Aquí radica la importancia de descubrir para qué somos buenos.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6000" spc="-1" strike="noStrike">
                <a:latin typeface="Tahoma"/>
              </a:rPr>
              <a:t>Fin.</a:t>
            </a: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6000" spc="-1" strike="noStrike">
                <a:latin typeface="Tahoma"/>
              </a:rPr>
              <a:t>Muchas gracias.</a:t>
            </a:r>
            <a:endParaRPr b="0" lang="es-PE" sz="6000" spc="-1" strike="noStrike">
              <a:latin typeface="Tahoma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imes New Roman"/>
              </a:rPr>
              <a:t>Consejos para ti: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Organiza un espacio del hogar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para </a:t>
            </a: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trabajar sin distraerte.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Antes de comenzar a trabajar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asegúrate de lavar tus manos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y de tener todo lo necesario</a:t>
            </a: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: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libros, cuadernos, lápices,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goma, etc.  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Lo ideal es realizar tu actividad </a:t>
            </a:r>
            <a:endParaRPr b="0" lang="es-PE" sz="28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sentado y apoyado en una mesa.</a:t>
            </a:r>
            <a:endParaRPr b="0" lang="es-PE" sz="2800" spc="-1" strike="noStrike">
              <a:latin typeface="Tahoma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324000" y="162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Reglas de cada clase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micrófonos apagados.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camaras encendidas o foto de perfil propia.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Si tienes problemas de conexión apaga tu cámara pero permanece en la clase.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Pedir la palabra o preguntas y dudas a través del chat.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En el chat se hablan temas que </a:t>
            </a: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EXCLUSIVAMENTE</a:t>
            </a: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 aludan a la clase o asignatura.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La clase tiene una duración máxima de una hora.</a:t>
            </a:r>
            <a:endParaRPr b="0" lang="es-PE" sz="2800" spc="-1" strike="noStrike">
              <a:latin typeface="Tahoma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4000" spc="-1" strike="noStrike">
                <a:highlight>
                  <a:srgbClr val="ff0000"/>
                </a:highlight>
                <a:latin typeface="Tahoma"/>
              </a:rPr>
              <a:t>¿Que es ejercitarse? ¿es realizar ejercicio lo mismo que deporte?</a:t>
            </a:r>
            <a:endParaRPr b="0" lang="es-PE" sz="4000" spc="-1" strike="noStrike">
              <a:latin typeface="Tahoma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4000" spc="-1" strike="noStrike">
              <a:latin typeface="Tahoma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620000" y="281160"/>
            <a:ext cx="810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433080" y="1800000"/>
            <a:ext cx="9286920" cy="55800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Deporte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Ejercicio</a:t>
            </a:r>
            <a:endParaRPr b="0" lang="es-PE" sz="2800" spc="-1" strike="noStrike">
              <a:latin typeface="Tahoma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540000" y="360000"/>
            <a:ext cx="1119240" cy="110412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5751000" y="1800000"/>
            <a:ext cx="3969000" cy="25200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5760000" y="4341600"/>
            <a:ext cx="3969000" cy="267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40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solidFill>
                  <a:srgbClr val="c9211e"/>
                </a:solidFill>
                <a:highlight>
                  <a:srgbClr val="ffff00"/>
                </a:highlight>
                <a:latin typeface="Tahoma"/>
              </a:rPr>
              <a:t>Ejercicio físico: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Es una actividad estructurada, cuya periodización y planificación permite mejoras en nuestras </a:t>
            </a:r>
            <a:r>
              <a:rPr b="0" lang="es-PE" sz="2600" spc="-1" strike="noStrike" u="sng">
                <a:highlight>
                  <a:srgbClr val="ffff00"/>
                </a:highlight>
                <a:uFillTx/>
                <a:latin typeface="Tahoma"/>
              </a:rPr>
              <a:t>cualidades físicas básicas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y especificas, así como en nuestro rendimiento físico.</a:t>
            </a: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solidFill>
                  <a:srgbClr val="c9211e"/>
                </a:solidFill>
                <a:highlight>
                  <a:srgbClr val="ff860d"/>
                </a:highlight>
                <a:latin typeface="Tahoma"/>
              </a:rPr>
              <a:t>Deporte: Es una actividad que contiene reglas para supervis</a:t>
            </a:r>
            <a:r>
              <a:rPr b="0" lang="es-PE" sz="2600" spc="-1" strike="noStrike">
                <a:highlight>
                  <a:srgbClr val="ff860d"/>
                </a:highlight>
                <a:latin typeface="Tahoma"/>
              </a:rPr>
              <a:t>ar el correcto resultado final, normalmente tiene carácter competitivo y puede ser en equipos o individual, con oposición y sin oposición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4000" spc="-1" strike="noStrike">
                <a:latin typeface="Times New Roman"/>
              </a:rPr>
              <a:t>Cualidades físicas básicas</a:t>
            </a:r>
            <a:endParaRPr b="0" lang="es-PE" sz="4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4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solidFill>
                  <a:srgbClr val="bbe33d"/>
                </a:solidFill>
                <a:latin typeface="Tahoma"/>
              </a:rPr>
              <a:t>¿Qué es?</a:t>
            </a: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solidFill>
                  <a:srgbClr val="bbe33d"/>
                </a:solidFill>
                <a:latin typeface="Tahoma"/>
              </a:rPr>
              <a:t>¿Para que sirven y en que situaciones se aplican en la practica?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Las </a:t>
            </a:r>
            <a:r>
              <a:rPr b="1" lang="es-PE" sz="2600" spc="-1" strike="noStrike" u="sng">
                <a:highlight>
                  <a:srgbClr val="ffd428"/>
                </a:highlight>
                <a:uFillTx/>
                <a:latin typeface="Tahoma"/>
              </a:rPr>
              <a:t>cualidades físicas básicas</a:t>
            </a: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 son un conjunto de capacidades propias del ser humano. Estas cualidades son la base general de todos los deportes, actividades físicas y entrenamientos y son: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1.- Fuerza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2.- Resistencia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3.- Velocidad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4.- Flexibilidad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Tahoma"/>
              </a:rPr>
              <a:t>1.- Fuerza:</a:t>
            </a:r>
            <a:r>
              <a:rPr b="1" lang="es-PE" sz="2600" spc="-1" strike="noStrike">
                <a:highlight>
                  <a:srgbClr val="ffff00"/>
                </a:highlight>
                <a:latin typeface="Tahoma"/>
              </a:rPr>
              <a:t> Es la capacidad del cuerpo humano de desplazar, empujar, levantar y tirar un cuerpo o vencer una resistencia a través de la contracción muscular.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1800000" y="3420000"/>
            <a:ext cx="6480000" cy="343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2020-07-30T10:19:57Z</dcterms:created>
  <dc:creator/>
  <dc:description>A theme with title align to right and dark gray background</dc:description>
  <cp:keywords>Dark gray</cp:keywords>
  <dc:language>es-CL</dc:language>
  <cp:lastModifiedBy/>
  <dcterms:modified xsi:type="dcterms:W3CDTF">2020-08-05T19:08:39Z</dcterms:modified>
  <cp:revision>6</cp:revision>
  <dc:subject>crawls</dc:subject>
  <dc:title>DarkGray Crawls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CC-BY-SA (http://creativecommons.org/licenses/by-sa/3.0/)</vt:lpwstr>
  </property>
</Properties>
</file>