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9.png" ContentType="image/png"/>
  <Override PartName="/ppt/media/image10.png" ContentType="image/png"/>
  <Override PartName="/ppt/media/image8.png" ContentType="image/png"/>
  <Override PartName="/ppt/media/image7.png" ContentType="image/png"/>
  <Override PartName="/ppt/media/image5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4.png" ContentType="image/png"/>
  <Override PartName="/ppt/media/image4.png" ContentType="image/png"/>
  <Override PartName="/ppt/media/image3.png" ContentType="image/png"/>
  <Override PartName="/ppt/media/image6.png" ContentType="image/png"/>
  <Override PartName="/ppt/media/image1.jpeg" ContentType="image/jpeg"/>
  <Override PartName="/ppt/media/image1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solidFill>
                <a:srgbClr val="ffffff"/>
              </a:solidFill>
              <a:latin typeface="Verdan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3560"/>
            <a:ext cx="9071640" cy="1418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1" lang="pl-PL" sz="4800" spc="-1" strike="noStrike">
                <a:solidFill>
                  <a:srgbClr val="ffffff"/>
                </a:solidFill>
                <a:latin typeface="Open Sans"/>
              </a:rPr>
              <a:t>Pulse para editar el formato del texto de título</a:t>
            </a:r>
            <a:endParaRPr b="1" lang="pl-PL" sz="48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Open Sans"/>
              </a:rPr>
              <a:t>Pulse para editar el formato de esquema del texto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Open Sans"/>
              </a:rPr>
              <a:t>Segundo nivel del esquema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ffffff"/>
                </a:solidFill>
                <a:latin typeface="Open Sans"/>
              </a:rPr>
              <a:t>Tercer nivel del esquema</a:t>
            </a:r>
            <a:endParaRPr b="0" lang="pl-PL" sz="2400" spc="-1" strike="noStrike">
              <a:solidFill>
                <a:srgbClr val="ffffff"/>
              </a:solidFill>
              <a:latin typeface="Open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latin typeface="Open Sans"/>
              </a:rPr>
              <a:t>Cuarto nivel del esquema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ffffff"/>
                </a:solidFill>
                <a:latin typeface="Open Sans"/>
              </a:rPr>
              <a:t>Quinto nivel del esquema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latin typeface="Open Sans"/>
              </a:rPr>
              <a:t>Sexto nivel del esquema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latin typeface="Open Sans"/>
              </a:rPr>
              <a:t>Séptimo nivel del esquema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&lt;fecha/hora&gt;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pl-PL" sz="1400" spc="-1" strike="noStrike">
                <a:latin typeface="Times New Roman"/>
              </a:rPr>
              <a:t>&lt;pie de página&gt;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80AB0210-0B74-4F73-B8BD-5D4770394557}" type="slidenum">
              <a:rPr b="0" lang="pl-PL" sz="1400" spc="-1" strike="noStrike">
                <a:latin typeface="Times New Roman"/>
              </a:rPr>
              <a:t>&lt;número&gt;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40000" y="1440000"/>
            <a:ext cx="9071640" cy="5713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Clase Nº2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7ºA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1" lang="pl-PL" sz="5400" spc="-1" strike="noStrike">
                <a:solidFill>
                  <a:srgbClr val="127622"/>
                </a:solidFill>
                <a:latin typeface="Times New Roman"/>
              </a:rPr>
              <a:t>Creando tu rutina de entrenamiento</a:t>
            </a:r>
            <a:endParaRPr b="0" lang="pl-PL" sz="5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pl-PL" sz="5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pl-PL" sz="5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pl-PL" sz="5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Educación Física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latin typeface="Times New Roman"/>
              </a:rPr>
              <a:t>Profesor Bernardo Valenzuela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0" name="TextShape 2"/>
          <p:cNvSpPr txBox="1"/>
          <p:nvPr/>
        </p:nvSpPr>
        <p:spPr>
          <a:xfrm>
            <a:off x="540000" y="1440000"/>
            <a:ext cx="5040000" cy="53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 u="sng">
                <a:solidFill>
                  <a:srgbClr val="ffff00"/>
                </a:solidFill>
                <a:uFillTx/>
                <a:latin typeface="Times New Roman"/>
              </a:rPr>
              <a:t>¿Cuanto tiempo tarda nuestro cuerpo en adaptarse al ejercicio?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latin typeface="Open Sans"/>
              </a:rPr>
              <a:t>Los primeros cambios por lo general ocurren dentro de las 3 primeras semanas y corresponden a cambios ánimicos, respuestas del organismo (menor cansancio físico durante el día, se ordenan las horas de sueño y actividades cotidianas que antes nos costaban hoy nos cuestan menos trabajo), etc.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ffffff"/>
                </a:solidFill>
                <a:latin typeface="Open Sans"/>
              </a:rPr>
              <a:t>Los cambios realmente evidentes se ven desde la semana 12.</a:t>
            </a:r>
            <a:endParaRPr b="0" lang="pl-PL" sz="20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5760000" y="2340000"/>
            <a:ext cx="4341240" cy="3973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540000" y="1440000"/>
            <a:ext cx="9071640" cy="568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I</a:t>
            </a:r>
            <a:r>
              <a:rPr b="1" lang="pl-PL" sz="3200" spc="-1" strike="noStrike" u="sng">
                <a:solidFill>
                  <a:srgbClr val="ffffff"/>
                </a:solidFill>
                <a:uFillTx/>
                <a:latin typeface="Times New Roman"/>
              </a:rPr>
              <a:t>mportante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Una buena alimentación es indispensable para tener una buena condición física y mantener nuestro organismo saludable.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Alimentos saludables y que por lo general tenemos en nuestro hogar: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Huevos, legumbres, cereales (avena u otros integrales), verduras y frutas, carnes, pollo, pescado, frutos secos, aceite de oliva (grasas „Buenas”)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Es importante una alimentacion equilibrada para lograr nuestros objetivos.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540000" y="1521360"/>
            <a:ext cx="9071640" cy="53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800" spc="-1" strike="noStrike" u="sng">
                <a:solidFill>
                  <a:srgbClr val="ffffff"/>
                </a:solidFill>
                <a:uFillTx/>
                <a:latin typeface="Times New Roman"/>
              </a:rPr>
              <a:t>Alimentos que debemos evitar consumir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Embutidos (paté, cecinas, etc).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Cereales en caja azucarados.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Pan en exceso.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Margarina y alimentos procesados de baja calidad.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Alimentos fritos.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40000" y="1440000"/>
            <a:ext cx="9071640" cy="53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ff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Reglas de cada clase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micrófonos apagados.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Mantener camaras encendidas o foto de perfil propia.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Si tienes problemas de conexión apaga tu cámara pero permanece en la clase.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Pedir la palabra o preguntas y dudas a través del chat.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Bef>
                <a:spcPts val="153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En el chat se hablan temas que </a:t>
            </a:r>
            <a:r>
              <a:rPr b="1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EXCLUSIVAMENTE</a:t>
            </a:r>
            <a:r>
              <a:rPr b="0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 aludan a la clase o asignatura.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Libre Franklin"/>
              </a:rPr>
              <a:t>La clase tiene una duración máxima de una hora.</a:t>
            </a:r>
            <a:endParaRPr b="0" lang="pl-PL" sz="28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40000" y="1440000"/>
            <a:ext cx="9071640" cy="53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ffffff"/>
                </a:solidFill>
                <a:latin typeface="Times New Roman"/>
              </a:rPr>
              <a:t>Repaso rápido de la clase anterior!!!!!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ffffff"/>
                </a:solidFill>
                <a:latin typeface="Times New Roman"/>
              </a:rPr>
              <a:t>Las </a:t>
            </a:r>
            <a:r>
              <a:rPr b="1" lang="pl-PL" sz="2600" spc="-1" strike="noStrike" u="sng">
                <a:solidFill>
                  <a:srgbClr val="ffffff"/>
                </a:solidFill>
                <a:uFillTx/>
                <a:latin typeface="Times New Roman"/>
              </a:rPr>
              <a:t>cualidades físicas básicas</a:t>
            </a:r>
            <a:r>
              <a:rPr b="1" lang="pl-PL" sz="2600" spc="-1" strike="noStrike">
                <a:solidFill>
                  <a:srgbClr val="ffffff"/>
                </a:solidFill>
                <a:latin typeface="Times New Roman"/>
              </a:rPr>
              <a:t> son un conjunto de capacidades propias del ser humano. Estas cualidades son la base general de todos los deportes, actividades físicas y entrenamientos y son: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ffffff"/>
                </a:solidFill>
                <a:latin typeface="Times New Roman"/>
              </a:rPr>
              <a:t>1.- Fuerza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ffffff"/>
                </a:solidFill>
                <a:latin typeface="Times New Roman"/>
              </a:rPr>
              <a:t>2.- Resistencia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ffffff"/>
                </a:solidFill>
                <a:latin typeface="Times New Roman"/>
              </a:rPr>
              <a:t>3.- Velocidad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600" spc="-1" strike="noStrike">
                <a:solidFill>
                  <a:srgbClr val="ffffff"/>
                </a:solidFill>
                <a:latin typeface="Times New Roman"/>
              </a:rPr>
              <a:t>4.- Flexibilidad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40000" y="1341360"/>
            <a:ext cx="9071640" cy="53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1800" spc="-1" strike="noStrike" u="sng">
                <a:solidFill>
                  <a:srgbClr val="000000"/>
                </a:solidFill>
                <a:uFillTx/>
                <a:latin typeface="Open Sans"/>
              </a:rPr>
              <a:t>1.- Fuerza:</a:t>
            </a:r>
            <a:r>
              <a:rPr b="1" lang="pl-PL" sz="1800" spc="-1" strike="noStrike">
                <a:solidFill>
                  <a:srgbClr val="ffffff"/>
                </a:solidFill>
                <a:latin typeface="Open Sans"/>
              </a:rPr>
              <a:t> Es la capacidad del cuerpo humano de desplazar, empujar, levantar y tirar un cuerpo o vencer una resistencia a través de la contracción muscular.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1800" spc="-1" strike="noStrike" u="sng">
                <a:solidFill>
                  <a:srgbClr val="000000"/>
                </a:solidFill>
                <a:uFillTx/>
                <a:latin typeface="Open Sans"/>
              </a:rPr>
              <a:t>2.- Resistencia (cardiovascular):</a:t>
            </a:r>
            <a:r>
              <a:rPr b="1" lang="pl-PL" sz="1800" spc="-1" strike="noStrike">
                <a:solidFill>
                  <a:srgbClr val="ffffff"/>
                </a:solidFill>
                <a:latin typeface="Open Sans"/>
              </a:rPr>
              <a:t> Es la capacidad de realizar un ejercicio de forma optima y eficiente, durante el mayor tiempo posible.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1800" spc="-1" strike="noStrike" u="sng">
                <a:solidFill>
                  <a:srgbClr val="000000"/>
                </a:solidFill>
                <a:uFillTx/>
                <a:latin typeface="Open Sans"/>
              </a:rPr>
              <a:t>3.- Velocidad:</a:t>
            </a:r>
            <a:r>
              <a:rPr b="1" lang="pl-PL" sz="1800" spc="-1" strike="noStrike">
                <a:solidFill>
                  <a:srgbClr val="ffffff"/>
                </a:solidFill>
                <a:latin typeface="Open Sans"/>
              </a:rPr>
              <a:t> Es la capacidad que tiene nuestro cuerpo de realizar una acción motriz o movimiento en el menor tiempo posible, aplicando economía de esfuerzos. Esta cualidad física es mínimamente mejorable ya que está sujeta a factores genéticos poco entrenables.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1800" spc="-1" strike="noStrike" u="sng">
                <a:solidFill>
                  <a:srgbClr val="000000"/>
                </a:solidFill>
                <a:uFillTx/>
                <a:latin typeface="Open Sans"/>
              </a:rPr>
              <a:t>4.- Flexibilidad:</a:t>
            </a:r>
            <a:r>
              <a:rPr b="1" lang="pl-PL" sz="1800" spc="-1" strike="noStrike">
                <a:solidFill>
                  <a:srgbClr val="ffffff"/>
                </a:solidFill>
                <a:latin typeface="Open Sans"/>
              </a:rPr>
              <a:t> Corresponde a la capacidad que tienen nuestras extremidades y cuerpo en general de generar movimiento con la mayor amplitud y libertad posible. Está determinado por el tejido muscular, ligamentos, tendones y en menor incidencia la piel.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40000" y="1440000"/>
            <a:ext cx="9071640" cy="53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Open Sans"/>
              </a:rPr>
              <a:t>¿Qué es una rutina de entrenamiento?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600" spc="-1" strike="noStrike">
                <a:solidFill>
                  <a:srgbClr val="ffff00"/>
                </a:solidFill>
                <a:latin typeface="Open Sans"/>
              </a:rPr>
              <a:t>Es el conjunto de ejercicios y/o movimientos que se encuentran estructurados y planificados en función de cumplir el objetivo físico que cada individuo tiene. Entre los beneficios de entrenar podemos encontrar:</a:t>
            </a:r>
            <a:endParaRPr b="0" lang="pl-PL" sz="26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ffffff"/>
                </a:solidFill>
                <a:latin typeface="Open Sans"/>
              </a:rPr>
              <a:t>Disminución del riesgo de enfermedades crónicas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ffffff"/>
                </a:solidFill>
                <a:latin typeface="Open Sans"/>
              </a:rPr>
              <a:t>Una mejora del humor y de la salud mental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ffffff"/>
                </a:solidFill>
                <a:latin typeface="Open Sans"/>
              </a:rPr>
              <a:t>Niveles estables de energía durante el día y mejora de la calidad del sueño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ffffff"/>
                </a:solidFill>
                <a:latin typeface="Open Sans"/>
              </a:rPr>
              <a:t>Ralentización del proceso de envejecimiento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ffffff"/>
                </a:solidFill>
                <a:latin typeface="Open Sans"/>
              </a:rPr>
              <a:t>Mejora de la salud cerebral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800" spc="-1" strike="noStrike">
                <a:solidFill>
                  <a:srgbClr val="ffffff"/>
                </a:solidFill>
                <a:latin typeface="Open Sans"/>
              </a:rPr>
              <a:t>Desarrollo muscular y en la forma.</a:t>
            </a:r>
            <a:endParaRPr b="0" lang="pl-PL" sz="18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7" name="TextShape 2"/>
          <p:cNvSpPr txBox="1"/>
          <p:nvPr/>
        </p:nvSpPr>
        <p:spPr>
          <a:xfrm>
            <a:off x="540000" y="1440000"/>
            <a:ext cx="9071640" cy="53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Existen 3 tipos de ejercicios/entrenamientos en una rutina o planificación: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1.-Cardio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2.-Entrenamiento de 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fuerza 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3.-Entrenamiento de 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>
              <a:spcAft>
                <a:spcPts val="1409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movilidad y flexibilidad 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5220000" y="2340000"/>
            <a:ext cx="4320000" cy="432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1" name="TextShape 2"/>
          <p:cNvSpPr txBox="1"/>
          <p:nvPr/>
        </p:nvSpPr>
        <p:spPr>
          <a:xfrm>
            <a:off x="540000" y="1440000"/>
            <a:ext cx="9071640" cy="5810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 u="sng">
                <a:solidFill>
                  <a:srgbClr val="ffffff"/>
                </a:solidFill>
                <a:uFillTx/>
                <a:latin typeface="Open Sans"/>
              </a:rPr>
              <a:t>Tipos de ejercicios más comunes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>
                <a:solidFill>
                  <a:srgbClr val="ffff00"/>
                </a:solidFill>
                <a:latin typeface="Open Sans"/>
              </a:rPr>
              <a:t>1.-Cardio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000000"/>
                </a:solidFill>
                <a:latin typeface="Open Sans"/>
              </a:rPr>
              <a:t>Se refiere a cualquier actividad física que aumente tu ritmo cardiaco y de respiración. Es decir, una actividad extensa y sin pausas que busca mejorar tu resistencia:</a:t>
            </a:r>
            <a:endParaRPr b="0" lang="pl-PL" sz="2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355269"/>
                </a:solidFill>
                <a:latin typeface="Open Sans"/>
              </a:rPr>
              <a:t>Cardio moderado: Caminar a paso ligero, bicicleta estatica, marcha en el lugar, etc.</a:t>
            </a:r>
            <a:endParaRPr b="0" lang="pl-PL" sz="2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2400" spc="-1" strike="noStrike">
                <a:solidFill>
                  <a:srgbClr val="ff0000"/>
                </a:solidFill>
                <a:latin typeface="Open Sans"/>
              </a:rPr>
              <a:t>Cardio intenso: Running (trotar rápido), ciclismo rápido en ruta, caminar en subida, etc.</a:t>
            </a:r>
            <a:endParaRPr b="0" lang="pl-PL" sz="2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24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24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4" name="TextShape 2"/>
          <p:cNvSpPr txBox="1"/>
          <p:nvPr/>
        </p:nvSpPr>
        <p:spPr>
          <a:xfrm>
            <a:off x="540000" y="1440000"/>
            <a:ext cx="9071640" cy="5457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 u="sng">
                <a:solidFill>
                  <a:srgbClr val="ffff00"/>
                </a:solidFill>
                <a:uFillTx/>
                <a:latin typeface="Open Sans"/>
              </a:rPr>
              <a:t>2.-Entrenamiento de fuerza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Es cualquier actividad en la que usemos una resistencia externa u objeto para desarrollar nuestra fuerza. Por ejemplo nuestro propio peso corporal es una resistencia excelente para realizar rutinas de entrenamiento en nuestro hogar. 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Flexiones de brazos.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Sentadillas.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Abdominales varios.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1980000" y="300960"/>
            <a:ext cx="7595640" cy="1262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just"/>
            <a:r>
              <a:rPr b="0" lang="pl-PL" sz="1600" spc="-1" strike="noStrike">
                <a:solidFill>
                  <a:srgbClr val="ffffff"/>
                </a:solidFill>
                <a:latin typeface="Times New Roman"/>
              </a:rPr>
              <a:t>Objetivo de Aprendizaje 06: Desarrollar la resistencia cardiovascular, la fuerza muscular, la velocidad y la flexibilidad para alcanzar una condición física saludable, considerando: Frecuencia. Intensidad. Tiempo de duración. Tipo de ejercicio (correr, andar en bicicleta, realizar trabajo de fuerza, ejercicios de flexibilidad, entre otros).</a:t>
            </a:r>
            <a:endParaRPr b="1" lang="pl-PL" sz="1600" spc="-1" strike="noStrike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540000" y="1440000"/>
            <a:ext cx="9071640" cy="741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pl-PL" sz="3200" spc="-1" strike="noStrike" u="sng">
                <a:solidFill>
                  <a:srgbClr val="ffff00"/>
                </a:solidFill>
                <a:uFillTx/>
                <a:latin typeface="Open Sans"/>
              </a:rPr>
              <a:t>3.- Entrenamiento de flexibilidad y movilidad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Estas actividades o ejercicios buscan mejorar el rango y amplitud de movimiento de nuestras articulaciones, ya sea en su forma pasiva (elongación estatica) o activa (movilidad).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Yoga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Gimnasia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just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Open Sans"/>
              </a:rPr>
              <a:t>Elongación y movilidad articular</a:t>
            </a: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  <a:p>
            <a:pPr marL="432000" indent="-324000" algn="ctr">
              <a:spcAft>
                <a:spcPts val="1409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pl-PL" sz="3200" spc="-1" strike="noStrike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371520" y="180000"/>
            <a:ext cx="1428480" cy="1260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Application>LibreOffice/6.3.5.2$Linux_X86_64 LibreOffice_project/30$Build-2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2020-08-06T10:52:12Z</dcterms:created>
  <dc:creator/>
  <dc:description>Creative Commons License
Some rights reserved. This work is licensed under a
Creative Commons Attribution-Noncommercial-Share Alike 3.0 License.
http://th3-prophetman.deviantart.com/art/CS3-55376632
</dc:description>
  <dc:language>es-CL</dc:language>
  <cp:lastModifiedBy/>
  <dcterms:modified xsi:type="dcterms:W3CDTF">2020-08-07T13:41:37Z</dcterms:modified>
  <cp:revision>4</cp:revision>
  <dc:subject/>
  <dc:title>CS3</dc:title>
</cp:coreProperties>
</file>