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_rels/presentation.xml.rels" ContentType="application/vnd.openxmlformats-package.relationships+xml"/>
  <Override PartName="/ppt/media/image9.png" ContentType="image/png"/>
  <Override PartName="/ppt/media/image10.png" ContentType="image/png"/>
  <Override PartName="/ppt/media/image8.png" ContentType="image/png"/>
  <Override PartName="/ppt/media/image7.png" ContentType="image/png"/>
  <Override PartName="/ppt/media/image11.png" ContentType="image/png"/>
  <Override PartName="/ppt/media/image6.png" ContentType="image/png"/>
  <Override PartName="/ppt/media/image2.png" ContentType="image/png"/>
  <Override PartName="/ppt/media/image1.png" ContentType="image/png"/>
  <Override PartName="/ppt/media/image3.png" ContentType="image/png"/>
  <Override PartName="/ppt/media/image16.png" ContentType="image/png"/>
  <Override PartName="/ppt/media/image18.png" ContentType="image/png"/>
  <Override PartName="/ppt/media/image17.png" ContentType="image/png"/>
  <Override PartName="/ppt/media/image20.png" ContentType="image/png"/>
  <Override PartName="/ppt/media/image14.png" ContentType="image/png"/>
  <Override PartName="/ppt/media/image19.png" ContentType="image/png"/>
  <Override PartName="/ppt/media/image15.png" ContentType="image/png"/>
  <Override PartName="/ppt/media/image13.png" ContentType="image/png"/>
  <Override PartName="/ppt/media/image12.png" ContentType="image/png"/>
  <Override PartName="/ppt/media/image5.png" ContentType="image/png"/>
  <Override PartName="/ppt/media/image4.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0080625" cy="7559675"/>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28" name="PlaceHolder 2"/>
          <p:cNvSpPr>
            <a:spLocks noGrp="1"/>
          </p:cNvSpPr>
          <p:nvPr>
            <p:ph type="body"/>
          </p:nvPr>
        </p:nvSpPr>
        <p:spPr>
          <a:xfrm>
            <a:off x="504000" y="1769040"/>
            <a:ext cx="9071640" cy="2091240"/>
          </a:xfrm>
          <a:prstGeom prst="rect">
            <a:avLst/>
          </a:prstGeom>
        </p:spPr>
        <p:txBody>
          <a:bodyPr lIns="0" rIns="0" tIns="0" bIns="0">
            <a:noAutofit/>
          </a:bodyPr>
          <a:p>
            <a:endParaRPr b="0" lang="en-US" sz="3200" spc="-1" strike="noStrike">
              <a:latin typeface="Arial"/>
            </a:endParaRPr>
          </a:p>
        </p:txBody>
      </p:sp>
      <p:sp>
        <p:nvSpPr>
          <p:cNvPr id="29" name="PlaceHolder 3"/>
          <p:cNvSpPr>
            <a:spLocks noGrp="1"/>
          </p:cNvSpPr>
          <p:nvPr>
            <p:ph type="body"/>
          </p:nvPr>
        </p:nvSpPr>
        <p:spPr>
          <a:xfrm>
            <a:off x="504000" y="4059360"/>
            <a:ext cx="9071640" cy="2091240"/>
          </a:xfrm>
          <a:prstGeom prst="rect">
            <a:avLst/>
          </a:prstGeom>
        </p:spPr>
        <p:txBody>
          <a:bodyPr lIns="0" rIns="0" tIns="0" bIns="0">
            <a:no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31" name="PlaceHolder 2"/>
          <p:cNvSpPr>
            <a:spLocks noGrp="1"/>
          </p:cNvSpPr>
          <p:nvPr>
            <p:ph type="body"/>
          </p:nvPr>
        </p:nvSpPr>
        <p:spPr>
          <a:xfrm>
            <a:off x="504000" y="1769040"/>
            <a:ext cx="4426920" cy="2091240"/>
          </a:xfrm>
          <a:prstGeom prst="rect">
            <a:avLst/>
          </a:prstGeom>
        </p:spPr>
        <p:txBody>
          <a:bodyPr lIns="0" rIns="0" tIns="0" bIns="0">
            <a:noAutofit/>
          </a:bodyPr>
          <a:p>
            <a:endParaRPr b="0" lang="en-US" sz="3200" spc="-1" strike="noStrike">
              <a:latin typeface="Arial"/>
            </a:endParaRPr>
          </a:p>
        </p:txBody>
      </p:sp>
      <p:sp>
        <p:nvSpPr>
          <p:cNvPr id="32" name="PlaceHolder 3"/>
          <p:cNvSpPr>
            <a:spLocks noGrp="1"/>
          </p:cNvSpPr>
          <p:nvPr>
            <p:ph type="body"/>
          </p:nvPr>
        </p:nvSpPr>
        <p:spPr>
          <a:xfrm>
            <a:off x="5152680" y="1769040"/>
            <a:ext cx="4426920" cy="2091240"/>
          </a:xfrm>
          <a:prstGeom prst="rect">
            <a:avLst/>
          </a:prstGeom>
        </p:spPr>
        <p:txBody>
          <a:bodyPr lIns="0" rIns="0" tIns="0" bIns="0">
            <a:noAutofit/>
          </a:bodyPr>
          <a:p>
            <a:endParaRPr b="0" lang="en-US" sz="3200" spc="-1" strike="noStrike">
              <a:latin typeface="Arial"/>
            </a:endParaRPr>
          </a:p>
        </p:txBody>
      </p:sp>
      <p:sp>
        <p:nvSpPr>
          <p:cNvPr id="33" name="PlaceHolder 4"/>
          <p:cNvSpPr>
            <a:spLocks noGrp="1"/>
          </p:cNvSpPr>
          <p:nvPr>
            <p:ph type="body"/>
          </p:nvPr>
        </p:nvSpPr>
        <p:spPr>
          <a:xfrm>
            <a:off x="504000" y="4059360"/>
            <a:ext cx="4426920" cy="2091240"/>
          </a:xfrm>
          <a:prstGeom prst="rect">
            <a:avLst/>
          </a:prstGeom>
        </p:spPr>
        <p:txBody>
          <a:bodyPr lIns="0" rIns="0" tIns="0" bIns="0">
            <a:noAutofit/>
          </a:bodyPr>
          <a:p>
            <a:endParaRPr b="0" lang="en-US" sz="3200" spc="-1" strike="noStrike">
              <a:latin typeface="Arial"/>
            </a:endParaRPr>
          </a:p>
        </p:txBody>
      </p:sp>
      <p:sp>
        <p:nvSpPr>
          <p:cNvPr id="34" name="PlaceHolder 5"/>
          <p:cNvSpPr>
            <a:spLocks noGrp="1"/>
          </p:cNvSpPr>
          <p:nvPr>
            <p:ph type="body"/>
          </p:nvPr>
        </p:nvSpPr>
        <p:spPr>
          <a:xfrm>
            <a:off x="5152680" y="4059360"/>
            <a:ext cx="4426920" cy="2091240"/>
          </a:xfrm>
          <a:prstGeom prst="rect">
            <a:avLst/>
          </a:prstGeom>
        </p:spPr>
        <p:txBody>
          <a:bodyPr lIns="0" rIns="0" tIns="0" bIns="0">
            <a:no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36" name="PlaceHolder 2"/>
          <p:cNvSpPr>
            <a:spLocks noGrp="1"/>
          </p:cNvSpPr>
          <p:nvPr>
            <p:ph type="body"/>
          </p:nvPr>
        </p:nvSpPr>
        <p:spPr>
          <a:xfrm>
            <a:off x="504000" y="1769040"/>
            <a:ext cx="2920680" cy="2091240"/>
          </a:xfrm>
          <a:prstGeom prst="rect">
            <a:avLst/>
          </a:prstGeom>
        </p:spPr>
        <p:txBody>
          <a:bodyPr lIns="0" rIns="0" tIns="0" bIns="0">
            <a:noAutofit/>
          </a:bodyPr>
          <a:p>
            <a:endParaRPr b="0" lang="en-US" sz="3200" spc="-1" strike="noStrike">
              <a:latin typeface="Arial"/>
            </a:endParaRPr>
          </a:p>
        </p:txBody>
      </p:sp>
      <p:sp>
        <p:nvSpPr>
          <p:cNvPr id="37" name="PlaceHolder 3"/>
          <p:cNvSpPr>
            <a:spLocks noGrp="1"/>
          </p:cNvSpPr>
          <p:nvPr>
            <p:ph type="body"/>
          </p:nvPr>
        </p:nvSpPr>
        <p:spPr>
          <a:xfrm>
            <a:off x="3571200" y="1769040"/>
            <a:ext cx="2920680" cy="2091240"/>
          </a:xfrm>
          <a:prstGeom prst="rect">
            <a:avLst/>
          </a:prstGeom>
        </p:spPr>
        <p:txBody>
          <a:bodyPr lIns="0" rIns="0" tIns="0" bIns="0">
            <a:noAutofit/>
          </a:bodyPr>
          <a:p>
            <a:endParaRPr b="0" lang="en-US" sz="3200" spc="-1" strike="noStrike">
              <a:latin typeface="Arial"/>
            </a:endParaRPr>
          </a:p>
        </p:txBody>
      </p:sp>
      <p:sp>
        <p:nvSpPr>
          <p:cNvPr id="38" name="PlaceHolder 4"/>
          <p:cNvSpPr>
            <a:spLocks noGrp="1"/>
          </p:cNvSpPr>
          <p:nvPr>
            <p:ph type="body"/>
          </p:nvPr>
        </p:nvSpPr>
        <p:spPr>
          <a:xfrm>
            <a:off x="6638040" y="1769040"/>
            <a:ext cx="2920680" cy="2091240"/>
          </a:xfrm>
          <a:prstGeom prst="rect">
            <a:avLst/>
          </a:prstGeom>
        </p:spPr>
        <p:txBody>
          <a:bodyPr lIns="0" rIns="0" tIns="0" bIns="0">
            <a:noAutofit/>
          </a:bodyPr>
          <a:p>
            <a:endParaRPr b="0" lang="en-US" sz="3200" spc="-1" strike="noStrike">
              <a:latin typeface="Arial"/>
            </a:endParaRPr>
          </a:p>
        </p:txBody>
      </p:sp>
      <p:sp>
        <p:nvSpPr>
          <p:cNvPr id="39" name="PlaceHolder 5"/>
          <p:cNvSpPr>
            <a:spLocks noGrp="1"/>
          </p:cNvSpPr>
          <p:nvPr>
            <p:ph type="body"/>
          </p:nvPr>
        </p:nvSpPr>
        <p:spPr>
          <a:xfrm>
            <a:off x="504000" y="4059360"/>
            <a:ext cx="2920680" cy="2091240"/>
          </a:xfrm>
          <a:prstGeom prst="rect">
            <a:avLst/>
          </a:prstGeom>
        </p:spPr>
        <p:txBody>
          <a:bodyPr lIns="0" rIns="0" tIns="0" bIns="0">
            <a:noAutofit/>
          </a:bodyPr>
          <a:p>
            <a:endParaRPr b="0" lang="en-US" sz="3200" spc="-1" strike="noStrike">
              <a:latin typeface="Arial"/>
            </a:endParaRPr>
          </a:p>
        </p:txBody>
      </p:sp>
      <p:sp>
        <p:nvSpPr>
          <p:cNvPr id="40" name="PlaceHolder 6"/>
          <p:cNvSpPr>
            <a:spLocks noGrp="1"/>
          </p:cNvSpPr>
          <p:nvPr>
            <p:ph type="body"/>
          </p:nvPr>
        </p:nvSpPr>
        <p:spPr>
          <a:xfrm>
            <a:off x="3571200" y="4059360"/>
            <a:ext cx="2920680" cy="2091240"/>
          </a:xfrm>
          <a:prstGeom prst="rect">
            <a:avLst/>
          </a:prstGeom>
        </p:spPr>
        <p:txBody>
          <a:bodyPr lIns="0" rIns="0" tIns="0" bIns="0">
            <a:noAutofit/>
          </a:bodyPr>
          <a:p>
            <a:endParaRPr b="0" lang="en-US" sz="3200" spc="-1" strike="noStrike">
              <a:latin typeface="Arial"/>
            </a:endParaRPr>
          </a:p>
        </p:txBody>
      </p:sp>
      <p:sp>
        <p:nvSpPr>
          <p:cNvPr id="41" name="PlaceHolder 7"/>
          <p:cNvSpPr>
            <a:spLocks noGrp="1"/>
          </p:cNvSpPr>
          <p:nvPr>
            <p:ph type="body"/>
          </p:nvPr>
        </p:nvSpPr>
        <p:spPr>
          <a:xfrm>
            <a:off x="6638040" y="4059360"/>
            <a:ext cx="2920680" cy="2091240"/>
          </a:xfrm>
          <a:prstGeom prst="rect">
            <a:avLst/>
          </a:prstGeom>
        </p:spPr>
        <p:txBody>
          <a:bodyPr lIns="0" rIns="0" tIns="0" bIns="0">
            <a:no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7" name="PlaceHolder 2"/>
          <p:cNvSpPr>
            <a:spLocks noGrp="1"/>
          </p:cNvSpPr>
          <p:nvPr>
            <p:ph type="subTitle"/>
          </p:nvPr>
        </p:nvSpPr>
        <p:spPr>
          <a:xfrm>
            <a:off x="504000" y="1769040"/>
            <a:ext cx="9071640" cy="4384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9" name="PlaceHolder 2"/>
          <p:cNvSpPr>
            <a:spLocks noGrp="1"/>
          </p:cNvSpPr>
          <p:nvPr>
            <p:ph type="body"/>
          </p:nvPr>
        </p:nvSpPr>
        <p:spPr>
          <a:xfrm>
            <a:off x="504000" y="1769040"/>
            <a:ext cx="9071640" cy="4384800"/>
          </a:xfrm>
          <a:prstGeom prst="rect">
            <a:avLst/>
          </a:prstGeom>
        </p:spPr>
        <p:txBody>
          <a:bodyPr lIns="0" rIns="0" tIns="0" bIns="0">
            <a:no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11" name="PlaceHolder 2"/>
          <p:cNvSpPr>
            <a:spLocks noGrp="1"/>
          </p:cNvSpPr>
          <p:nvPr>
            <p:ph type="body"/>
          </p:nvPr>
        </p:nvSpPr>
        <p:spPr>
          <a:xfrm>
            <a:off x="504000" y="1769040"/>
            <a:ext cx="4426920" cy="4384800"/>
          </a:xfrm>
          <a:prstGeom prst="rect">
            <a:avLst/>
          </a:prstGeom>
        </p:spPr>
        <p:txBody>
          <a:bodyPr lIns="0" rIns="0" tIns="0" bIns="0">
            <a:noAutofit/>
          </a:bodyPr>
          <a:p>
            <a:endParaRPr b="0" lang="en-US" sz="3200" spc="-1" strike="noStrike">
              <a:latin typeface="Arial"/>
            </a:endParaRPr>
          </a:p>
        </p:txBody>
      </p:sp>
      <p:sp>
        <p:nvSpPr>
          <p:cNvPr id="12" name="PlaceHolder 3"/>
          <p:cNvSpPr>
            <a:spLocks noGrp="1"/>
          </p:cNvSpPr>
          <p:nvPr>
            <p:ph type="body"/>
          </p:nvPr>
        </p:nvSpPr>
        <p:spPr>
          <a:xfrm>
            <a:off x="5152680" y="1769040"/>
            <a:ext cx="4426920" cy="4384800"/>
          </a:xfrm>
          <a:prstGeom prst="rect">
            <a:avLst/>
          </a:prstGeom>
        </p:spPr>
        <p:txBody>
          <a:bodyPr lIns="0" rIns="0" tIns="0" bIns="0">
            <a:no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04000" y="301320"/>
            <a:ext cx="9071640" cy="58518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16" name="PlaceHolder 2"/>
          <p:cNvSpPr>
            <a:spLocks noGrp="1"/>
          </p:cNvSpPr>
          <p:nvPr>
            <p:ph type="body"/>
          </p:nvPr>
        </p:nvSpPr>
        <p:spPr>
          <a:xfrm>
            <a:off x="504000" y="1769040"/>
            <a:ext cx="4426920" cy="2091240"/>
          </a:xfrm>
          <a:prstGeom prst="rect">
            <a:avLst/>
          </a:prstGeom>
        </p:spPr>
        <p:txBody>
          <a:bodyPr lIns="0" rIns="0" tIns="0" bIns="0">
            <a:noAutofit/>
          </a:bodyPr>
          <a:p>
            <a:endParaRPr b="0" lang="en-US" sz="3200" spc="-1" strike="noStrike">
              <a:latin typeface="Arial"/>
            </a:endParaRPr>
          </a:p>
        </p:txBody>
      </p:sp>
      <p:sp>
        <p:nvSpPr>
          <p:cNvPr id="17" name="PlaceHolder 3"/>
          <p:cNvSpPr>
            <a:spLocks noGrp="1"/>
          </p:cNvSpPr>
          <p:nvPr>
            <p:ph type="body"/>
          </p:nvPr>
        </p:nvSpPr>
        <p:spPr>
          <a:xfrm>
            <a:off x="5152680" y="1769040"/>
            <a:ext cx="4426920" cy="4384800"/>
          </a:xfrm>
          <a:prstGeom prst="rect">
            <a:avLst/>
          </a:prstGeom>
        </p:spPr>
        <p:txBody>
          <a:bodyPr lIns="0" rIns="0" tIns="0" bIns="0">
            <a:noAutofit/>
          </a:bodyPr>
          <a:p>
            <a:endParaRPr b="0" lang="en-US" sz="3200" spc="-1" strike="noStrike">
              <a:latin typeface="Arial"/>
            </a:endParaRPr>
          </a:p>
        </p:txBody>
      </p:sp>
      <p:sp>
        <p:nvSpPr>
          <p:cNvPr id="18" name="PlaceHolder 4"/>
          <p:cNvSpPr>
            <a:spLocks noGrp="1"/>
          </p:cNvSpPr>
          <p:nvPr>
            <p:ph type="body"/>
          </p:nvPr>
        </p:nvSpPr>
        <p:spPr>
          <a:xfrm>
            <a:off x="504000" y="4059360"/>
            <a:ext cx="4426920" cy="2091240"/>
          </a:xfrm>
          <a:prstGeom prst="rect">
            <a:avLst/>
          </a:prstGeom>
        </p:spPr>
        <p:txBody>
          <a:bodyPr lIns="0" rIns="0" tIns="0" bIns="0">
            <a:no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20" name="PlaceHolder 2"/>
          <p:cNvSpPr>
            <a:spLocks noGrp="1"/>
          </p:cNvSpPr>
          <p:nvPr>
            <p:ph type="body"/>
          </p:nvPr>
        </p:nvSpPr>
        <p:spPr>
          <a:xfrm>
            <a:off x="504000" y="1769040"/>
            <a:ext cx="4426920" cy="4384800"/>
          </a:xfrm>
          <a:prstGeom prst="rect">
            <a:avLst/>
          </a:prstGeom>
        </p:spPr>
        <p:txBody>
          <a:bodyPr lIns="0" rIns="0" tIns="0" bIns="0">
            <a:noAutofit/>
          </a:bodyPr>
          <a:p>
            <a:endParaRPr b="0" lang="en-US" sz="3200" spc="-1" strike="noStrike">
              <a:latin typeface="Arial"/>
            </a:endParaRPr>
          </a:p>
        </p:txBody>
      </p:sp>
      <p:sp>
        <p:nvSpPr>
          <p:cNvPr id="21" name="PlaceHolder 3"/>
          <p:cNvSpPr>
            <a:spLocks noGrp="1"/>
          </p:cNvSpPr>
          <p:nvPr>
            <p:ph type="body"/>
          </p:nvPr>
        </p:nvSpPr>
        <p:spPr>
          <a:xfrm>
            <a:off x="5152680" y="1769040"/>
            <a:ext cx="4426920" cy="2091240"/>
          </a:xfrm>
          <a:prstGeom prst="rect">
            <a:avLst/>
          </a:prstGeom>
        </p:spPr>
        <p:txBody>
          <a:bodyPr lIns="0" rIns="0" tIns="0" bIns="0">
            <a:noAutofit/>
          </a:bodyPr>
          <a:p>
            <a:endParaRPr b="0" lang="en-US" sz="3200" spc="-1" strike="noStrike">
              <a:latin typeface="Arial"/>
            </a:endParaRPr>
          </a:p>
        </p:txBody>
      </p:sp>
      <p:sp>
        <p:nvSpPr>
          <p:cNvPr id="22" name="PlaceHolder 4"/>
          <p:cNvSpPr>
            <a:spLocks noGrp="1"/>
          </p:cNvSpPr>
          <p:nvPr>
            <p:ph type="body"/>
          </p:nvPr>
        </p:nvSpPr>
        <p:spPr>
          <a:xfrm>
            <a:off x="5152680" y="4059360"/>
            <a:ext cx="4426920" cy="2091240"/>
          </a:xfrm>
          <a:prstGeom prst="rect">
            <a:avLst/>
          </a:prstGeom>
        </p:spPr>
        <p:txBody>
          <a:bodyPr lIns="0" rIns="0" tIns="0" bIns="0">
            <a:no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1640" cy="1262160"/>
          </a:xfrm>
          <a:prstGeom prst="rect">
            <a:avLst/>
          </a:prstGeom>
        </p:spPr>
        <p:txBody>
          <a:bodyPr lIns="0" rIns="0" tIns="0" bIns="0" anchor="ctr">
            <a:noAutofit/>
          </a:bodyPr>
          <a:p>
            <a:pPr algn="ctr"/>
            <a:endParaRPr b="0" lang="en-US" sz="4400" spc="-1" strike="noStrike">
              <a:latin typeface="Arial"/>
            </a:endParaRPr>
          </a:p>
        </p:txBody>
      </p:sp>
      <p:sp>
        <p:nvSpPr>
          <p:cNvPr id="24" name="PlaceHolder 2"/>
          <p:cNvSpPr>
            <a:spLocks noGrp="1"/>
          </p:cNvSpPr>
          <p:nvPr>
            <p:ph type="body"/>
          </p:nvPr>
        </p:nvSpPr>
        <p:spPr>
          <a:xfrm>
            <a:off x="504000" y="1769040"/>
            <a:ext cx="4426920" cy="2091240"/>
          </a:xfrm>
          <a:prstGeom prst="rect">
            <a:avLst/>
          </a:prstGeom>
        </p:spPr>
        <p:txBody>
          <a:bodyPr lIns="0" rIns="0" tIns="0" bIns="0">
            <a:noAutofit/>
          </a:bodyPr>
          <a:p>
            <a:endParaRPr b="0" lang="en-US" sz="3200" spc="-1" strike="noStrike">
              <a:latin typeface="Arial"/>
            </a:endParaRPr>
          </a:p>
        </p:txBody>
      </p:sp>
      <p:sp>
        <p:nvSpPr>
          <p:cNvPr id="25" name="PlaceHolder 3"/>
          <p:cNvSpPr>
            <a:spLocks noGrp="1"/>
          </p:cNvSpPr>
          <p:nvPr>
            <p:ph type="body"/>
          </p:nvPr>
        </p:nvSpPr>
        <p:spPr>
          <a:xfrm>
            <a:off x="5152680" y="1769040"/>
            <a:ext cx="4426920" cy="2091240"/>
          </a:xfrm>
          <a:prstGeom prst="rect">
            <a:avLst/>
          </a:prstGeom>
        </p:spPr>
        <p:txBody>
          <a:bodyPr lIns="0" rIns="0" tIns="0" bIns="0">
            <a:noAutofit/>
          </a:bodyPr>
          <a:p>
            <a:endParaRPr b="0" lang="en-US" sz="3200" spc="-1" strike="noStrike">
              <a:latin typeface="Arial"/>
            </a:endParaRPr>
          </a:p>
        </p:txBody>
      </p:sp>
      <p:sp>
        <p:nvSpPr>
          <p:cNvPr id="26" name="PlaceHolder 4"/>
          <p:cNvSpPr>
            <a:spLocks noGrp="1"/>
          </p:cNvSpPr>
          <p:nvPr>
            <p:ph type="body"/>
          </p:nvPr>
        </p:nvSpPr>
        <p:spPr>
          <a:xfrm>
            <a:off x="504000" y="4059360"/>
            <a:ext cx="9071640" cy="2091240"/>
          </a:xfrm>
          <a:prstGeom prst="rect">
            <a:avLst/>
          </a:prstGeom>
        </p:spPr>
        <p:txBody>
          <a:bodyPr lIns="0" rIns="0" tIns="0" bIns="0">
            <a:no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2160"/>
          </a:xfrm>
          <a:prstGeom prst="rect">
            <a:avLst/>
          </a:prstGeom>
        </p:spPr>
        <p:txBody>
          <a:bodyPr lIns="0" rIns="0" tIns="0" bIns="0" anchor="ctr">
            <a:noAutofit/>
          </a:bodyPr>
          <a:p>
            <a:pPr algn="ctr"/>
            <a:r>
              <a:rPr b="0" lang="en-US" sz="4400" spc="-1" strike="noStrike">
                <a:latin typeface="Arial"/>
              </a:rPr>
              <a:t>Pulse para editar el formato del texto de título</a:t>
            </a:r>
            <a:endParaRPr b="0" lang="en-US" sz="4400" spc="-1" strike="noStrike">
              <a:latin typeface="Arial"/>
            </a:endParaRPr>
          </a:p>
        </p:txBody>
      </p:sp>
      <p:sp>
        <p:nvSpPr>
          <p:cNvPr id="1" name="PlaceHolder 2"/>
          <p:cNvSpPr>
            <a:spLocks noGrp="1"/>
          </p:cNvSpPr>
          <p:nvPr>
            <p:ph type="body"/>
          </p:nvPr>
        </p:nvSpPr>
        <p:spPr>
          <a:xfrm>
            <a:off x="504000" y="1769040"/>
            <a:ext cx="9071640" cy="4384800"/>
          </a:xfrm>
          <a:prstGeom prst="rect">
            <a:avLst/>
          </a:prstGeom>
        </p:spPr>
        <p:txBody>
          <a:bodyPr lIns="0" rIns="0" tIns="0" bIns="0">
            <a:noAutofit/>
          </a:bodyPr>
          <a:p>
            <a:pPr marL="432000" indent="-324000">
              <a:spcAft>
                <a:spcPts val="1417"/>
              </a:spcAft>
              <a:buClr>
                <a:srgbClr val="000000"/>
              </a:buClr>
              <a:buSzPct val="45000"/>
              <a:buFont typeface="Wingdings" charset="2"/>
              <a:buChar char=""/>
            </a:pPr>
            <a:r>
              <a:rPr b="0" lang="en-US" sz="3200" spc="-1" strike="noStrike">
                <a:latin typeface="Arial"/>
              </a:rPr>
              <a:t>Pulse para editar el formato de esquema del texto</a:t>
            </a:r>
            <a:endParaRPr b="0" lang="en-US" sz="3200" spc="-1" strike="noStrike">
              <a:latin typeface="Arial"/>
            </a:endParaRPr>
          </a:p>
          <a:p>
            <a:pPr lvl="1" marL="864000" indent="-288000">
              <a:spcAft>
                <a:spcPts val="1134"/>
              </a:spcAft>
              <a:buClr>
                <a:srgbClr val="000000"/>
              </a:buClr>
              <a:buSzPct val="75000"/>
              <a:buFont typeface="Symbol" charset="2"/>
              <a:buChar char=""/>
            </a:pPr>
            <a:r>
              <a:rPr b="0" lang="en-US" sz="2800" spc="-1" strike="noStrike">
                <a:latin typeface="Arial"/>
              </a:rPr>
              <a:t>Segundo nivel del esquema</a:t>
            </a:r>
            <a:endParaRPr b="0" lang="en-US" sz="2800" spc="-1" strike="noStrike">
              <a:latin typeface="Arial"/>
            </a:endParaRPr>
          </a:p>
          <a:p>
            <a:pPr lvl="2" marL="1296000" indent="-216000">
              <a:spcAft>
                <a:spcPts val="850"/>
              </a:spcAft>
              <a:buClr>
                <a:srgbClr val="000000"/>
              </a:buClr>
              <a:buSzPct val="45000"/>
              <a:buFont typeface="Wingdings" charset="2"/>
              <a:buChar char=""/>
            </a:pPr>
            <a:r>
              <a:rPr b="0" lang="en-US" sz="2400" spc="-1" strike="noStrike">
                <a:latin typeface="Arial"/>
              </a:rPr>
              <a:t>Tercer nivel del esquema</a:t>
            </a:r>
            <a:endParaRPr b="0" lang="en-US" sz="2400" spc="-1" strike="noStrike">
              <a:latin typeface="Arial"/>
            </a:endParaRPr>
          </a:p>
          <a:p>
            <a:pPr lvl="3" marL="1728000" indent="-216000">
              <a:spcAft>
                <a:spcPts val="567"/>
              </a:spcAft>
              <a:buClr>
                <a:srgbClr val="000000"/>
              </a:buClr>
              <a:buSzPct val="75000"/>
              <a:buFont typeface="Symbol" charset="2"/>
              <a:buChar char=""/>
            </a:pPr>
            <a:r>
              <a:rPr b="0" lang="en-US" sz="2000" spc="-1" strike="noStrike">
                <a:latin typeface="Arial"/>
              </a:rPr>
              <a:t>Cuarto nivel del esquema</a:t>
            </a:r>
            <a:endParaRPr b="0" lang="en-US" sz="2000" spc="-1" strike="noStrike">
              <a:latin typeface="Arial"/>
            </a:endParaRPr>
          </a:p>
          <a:p>
            <a:pPr lvl="4" marL="2160000" indent="-216000">
              <a:spcAft>
                <a:spcPts val="283"/>
              </a:spcAft>
              <a:buClr>
                <a:srgbClr val="000000"/>
              </a:buClr>
              <a:buSzPct val="45000"/>
              <a:buFont typeface="Wingdings" charset="2"/>
              <a:buChar char=""/>
            </a:pPr>
            <a:r>
              <a:rPr b="0" lang="en-US" sz="2000" spc="-1" strike="noStrike">
                <a:latin typeface="Arial"/>
              </a:rPr>
              <a:t>Quinto nivel del esquema</a:t>
            </a:r>
            <a:endParaRPr b="0" lang="en-US" sz="2000" spc="-1" strike="noStrike">
              <a:latin typeface="Arial"/>
            </a:endParaRPr>
          </a:p>
          <a:p>
            <a:pPr lvl="5" marL="2592000" indent="-216000">
              <a:spcAft>
                <a:spcPts val="283"/>
              </a:spcAft>
              <a:buClr>
                <a:srgbClr val="000000"/>
              </a:buClr>
              <a:buSzPct val="45000"/>
              <a:buFont typeface="Wingdings" charset="2"/>
              <a:buChar char=""/>
            </a:pPr>
            <a:r>
              <a:rPr b="0" lang="en-US" sz="2000" spc="-1" strike="noStrike">
                <a:latin typeface="Arial"/>
              </a:rPr>
              <a:t>Sexto nivel del esquema</a:t>
            </a:r>
            <a:endParaRPr b="0" lang="en-US" sz="2000" spc="-1" strike="noStrike">
              <a:latin typeface="Arial"/>
            </a:endParaRPr>
          </a:p>
          <a:p>
            <a:pPr lvl="6" marL="3024000" indent="-216000">
              <a:spcAft>
                <a:spcPts val="283"/>
              </a:spcAft>
              <a:buClr>
                <a:srgbClr val="000000"/>
              </a:buClr>
              <a:buSzPct val="45000"/>
              <a:buFont typeface="Wingdings" charset="2"/>
              <a:buChar char=""/>
            </a:pPr>
            <a:r>
              <a:rPr b="0" lang="en-US" sz="2000" spc="-1" strike="noStrike">
                <a:latin typeface="Arial"/>
              </a:rPr>
              <a:t>Séptimo nivel del esquema</a:t>
            </a:r>
            <a:endParaRPr b="0" lang="en-US" sz="2000" spc="-1" strike="noStrike">
              <a:latin typeface="Arial"/>
            </a:endParaRPr>
          </a:p>
        </p:txBody>
      </p:sp>
      <p:sp>
        <p:nvSpPr>
          <p:cNvPr id="2" name="PlaceHolder 3"/>
          <p:cNvSpPr>
            <a:spLocks noGrp="1"/>
          </p:cNvSpPr>
          <p:nvPr>
            <p:ph type="dt"/>
          </p:nvPr>
        </p:nvSpPr>
        <p:spPr>
          <a:xfrm>
            <a:off x="504000" y="6887160"/>
            <a:ext cx="2348280" cy="521280"/>
          </a:xfrm>
          <a:prstGeom prst="rect">
            <a:avLst/>
          </a:prstGeom>
        </p:spPr>
        <p:txBody>
          <a:bodyPr lIns="0" rIns="0" tIns="0" bIns="0">
            <a:noAutofit/>
          </a:bodyPr>
          <a:p>
            <a:r>
              <a:rPr b="0" lang="en-US" sz="1400" spc="-1" strike="noStrike">
                <a:latin typeface="Times New Roman"/>
              </a:rPr>
              <a:t>&lt;fecha/hora&gt;</a:t>
            </a:r>
            <a:endParaRPr b="0" lang="en-US" sz="1400" spc="-1" strike="noStrike">
              <a:latin typeface="Times New Roman"/>
            </a:endParaRPr>
          </a:p>
        </p:txBody>
      </p:sp>
      <p:sp>
        <p:nvSpPr>
          <p:cNvPr id="3" name="PlaceHolder 4"/>
          <p:cNvSpPr>
            <a:spLocks noGrp="1"/>
          </p:cNvSpPr>
          <p:nvPr>
            <p:ph type="ftr"/>
          </p:nvPr>
        </p:nvSpPr>
        <p:spPr>
          <a:xfrm>
            <a:off x="3447360" y="6887160"/>
            <a:ext cx="3195000" cy="521280"/>
          </a:xfrm>
          <a:prstGeom prst="rect">
            <a:avLst/>
          </a:prstGeom>
        </p:spPr>
        <p:txBody>
          <a:bodyPr lIns="0" rIns="0" tIns="0" bIns="0">
            <a:noAutofit/>
          </a:bodyPr>
          <a:p>
            <a:pPr algn="ctr"/>
            <a:r>
              <a:rPr b="0" lang="en-US" sz="1400" spc="-1" strike="noStrike">
                <a:latin typeface="Times New Roman"/>
              </a:rPr>
              <a:t>&lt;pie de página&gt;</a:t>
            </a:r>
            <a:endParaRPr b="0" lang="en-US" sz="1400" spc="-1" strike="noStrike">
              <a:latin typeface="Times New Roman"/>
            </a:endParaRPr>
          </a:p>
        </p:txBody>
      </p:sp>
      <p:sp>
        <p:nvSpPr>
          <p:cNvPr id="4" name="PlaceHolder 5"/>
          <p:cNvSpPr>
            <a:spLocks noGrp="1"/>
          </p:cNvSpPr>
          <p:nvPr>
            <p:ph type="sldNum"/>
          </p:nvPr>
        </p:nvSpPr>
        <p:spPr>
          <a:xfrm>
            <a:off x="7227000" y="6887160"/>
            <a:ext cx="2348280" cy="521280"/>
          </a:xfrm>
          <a:prstGeom prst="rect">
            <a:avLst/>
          </a:prstGeom>
        </p:spPr>
        <p:txBody>
          <a:bodyPr lIns="0" rIns="0" tIns="0" bIns="0">
            <a:noAutofit/>
          </a:bodyPr>
          <a:p>
            <a:pPr algn="r"/>
            <a:fld id="{14B74689-5D84-4ED6-A9F4-405984103382}" type="slidenum">
              <a:rPr b="0" lang="en-US" sz="1400" spc="-1" strike="noStrike">
                <a:latin typeface="Times New Roman"/>
              </a:rPr>
              <a:t>&lt;número&gt;</a:t>
            </a:fld>
            <a:endParaRPr b="0" lang="en-US" sz="1400" spc="-1" strike="noStrike">
              <a:latin typeface="Times New Roman"/>
            </a:endParaRPr>
          </a:p>
        </p:txBody>
      </p:sp>
      <p:pic>
        <p:nvPicPr>
          <p:cNvPr id="5" name="" descr=""/>
          <p:cNvPicPr/>
          <p:nvPr/>
        </p:nvPicPr>
        <p:blipFill>
          <a:blip r:embed="rId2"/>
          <a:stretch/>
        </p:blipFill>
        <p:spPr>
          <a:xfrm>
            <a:off x="720" y="0"/>
            <a:ext cx="10079280" cy="755964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 name="TextShape 1"/>
          <p:cNvSpPr txBox="1"/>
          <p:nvPr/>
        </p:nvSpPr>
        <p:spPr>
          <a:xfrm>
            <a:off x="504000" y="1371600"/>
            <a:ext cx="9071640" cy="5486400"/>
          </a:xfrm>
          <a:prstGeom prst="rect">
            <a:avLst/>
          </a:prstGeom>
          <a:noFill/>
          <a:ln>
            <a:noFill/>
          </a:ln>
        </p:spPr>
        <p:txBody>
          <a:bodyPr lIns="0" rIns="0" tIns="0" bIns="0">
            <a:noAutofit/>
          </a:bodyPr>
          <a:p>
            <a:pPr marL="432000" indent="-324000" algn="ctr">
              <a:spcAft>
                <a:spcPts val="1417"/>
              </a:spcAft>
              <a:buClr>
                <a:srgbClr val="000000"/>
              </a:buClr>
              <a:buSzPct val="45000"/>
              <a:buFont typeface="Wingdings" charset="2"/>
              <a:buChar char=""/>
            </a:pPr>
            <a:r>
              <a:rPr b="1" lang="es-ES" sz="3200" spc="-1" strike="noStrike">
                <a:latin typeface="Times New Roman"/>
              </a:rPr>
              <a:t>Clase Nº2 de Educación Física</a:t>
            </a:r>
            <a:endParaRPr b="0" lang="en-US" sz="3200" spc="-1" strike="noStrike">
              <a:latin typeface="Arial"/>
            </a:endParaRPr>
          </a:p>
          <a:p>
            <a:pPr marL="432000" indent="-324000">
              <a:spcAft>
                <a:spcPts val="1417"/>
              </a:spcAft>
              <a:buClr>
                <a:srgbClr val="000000"/>
              </a:buClr>
              <a:buSzPct val="45000"/>
              <a:buFont typeface="Wingdings" charset="2"/>
              <a:buChar char=""/>
            </a:pPr>
            <a:endParaRPr b="0" lang="en-US" sz="3200" spc="-1" strike="noStrike">
              <a:latin typeface="Arial"/>
            </a:endParaRPr>
          </a:p>
          <a:p>
            <a:pPr marL="432000" indent="-324000" algn="ctr">
              <a:spcAft>
                <a:spcPts val="1417"/>
              </a:spcAft>
              <a:buClr>
                <a:srgbClr val="000000"/>
              </a:buClr>
              <a:buSzPct val="45000"/>
              <a:buFont typeface="Wingdings" charset="2"/>
              <a:buChar char=""/>
            </a:pPr>
            <a:r>
              <a:rPr b="0" lang="es-ES" sz="3200" spc="-1" strike="noStrike">
                <a:latin typeface="Times New Roman"/>
              </a:rPr>
              <a:t>Cualidades Físicas Básicas</a:t>
            </a:r>
            <a:endParaRPr b="0" lang="en-US" sz="3200" spc="-1" strike="noStrike">
              <a:latin typeface="Arial"/>
            </a:endParaRPr>
          </a:p>
          <a:p>
            <a:pPr marL="432000" indent="-324000" algn="ctr">
              <a:spcAft>
                <a:spcPts val="1417"/>
              </a:spcAft>
              <a:buClr>
                <a:srgbClr val="000000"/>
              </a:buClr>
              <a:buSzPct val="45000"/>
              <a:buFont typeface="Wingdings" charset="2"/>
              <a:buChar char=""/>
            </a:pPr>
            <a:endParaRPr b="0" lang="en-US" sz="3200" spc="-1" strike="noStrike">
              <a:latin typeface="Arial"/>
            </a:endParaRPr>
          </a:p>
          <a:p>
            <a:pPr marL="432000" indent="-324000" algn="ctr">
              <a:spcAft>
                <a:spcPts val="1417"/>
              </a:spcAft>
              <a:buClr>
                <a:srgbClr val="000000"/>
              </a:buClr>
              <a:buSzPct val="45000"/>
              <a:buFont typeface="Wingdings" charset="2"/>
              <a:buChar char=""/>
            </a:pPr>
            <a:r>
              <a:rPr b="0" lang="es-ES" sz="3200" spc="-1" strike="noStrike">
                <a:latin typeface="Times New Roman"/>
              </a:rPr>
              <a:t>Hoy: </a:t>
            </a:r>
            <a:r>
              <a:rPr b="0" lang="es-ES" sz="3200" spc="-1" strike="noStrike" u="sng">
                <a:uFillTx/>
                <a:latin typeface="Times New Roman"/>
              </a:rPr>
              <a:t>VELOCIDAD Y FUERZA</a:t>
            </a:r>
            <a:endParaRPr b="0" lang="en-US" sz="3200" spc="-1" strike="noStrike">
              <a:latin typeface="Arial"/>
            </a:endParaRPr>
          </a:p>
          <a:p>
            <a:pPr marL="432000" indent="-324000" algn="ctr">
              <a:spcAft>
                <a:spcPts val="1417"/>
              </a:spcAft>
              <a:buClr>
                <a:srgbClr val="000000"/>
              </a:buClr>
              <a:buSzPct val="45000"/>
              <a:buFont typeface="Wingdings" charset="2"/>
              <a:buChar char=""/>
            </a:pPr>
            <a:endParaRPr b="0" lang="en-US" sz="3200" spc="-1" strike="noStrike">
              <a:latin typeface="Arial"/>
            </a:endParaRPr>
          </a:p>
          <a:p>
            <a:pPr marL="432000" indent="-324000" algn="ctr">
              <a:spcAft>
                <a:spcPts val="1417"/>
              </a:spcAft>
              <a:buClr>
                <a:srgbClr val="000000"/>
              </a:buClr>
              <a:buSzPct val="45000"/>
              <a:buFont typeface="Wingdings" charset="2"/>
              <a:buChar char=""/>
            </a:pPr>
            <a:r>
              <a:rPr b="0" lang="es-ES" sz="3200" spc="-1" strike="noStrike">
                <a:latin typeface="Times New Roman"/>
              </a:rPr>
              <a:t>Profesor Bernardo Valenzuela</a:t>
            </a:r>
            <a:endParaRPr b="0" lang="en-US" sz="3200" spc="-1" strike="noStrike">
              <a:latin typeface="Arial"/>
            </a:endParaRPr>
          </a:p>
          <a:p>
            <a:pPr marL="432000" indent="-324000" algn="ctr">
              <a:spcAft>
                <a:spcPts val="1417"/>
              </a:spcAft>
              <a:buClr>
                <a:srgbClr val="000000"/>
              </a:buClr>
              <a:buSzPct val="45000"/>
              <a:buFont typeface="Wingdings" charset="2"/>
              <a:buChar char=""/>
            </a:pPr>
            <a:r>
              <a:rPr b="0" lang="es-ES" sz="3200" spc="-1" strike="noStrike">
                <a:latin typeface="Times New Roman"/>
              </a:rPr>
              <a:t>5ºa</a:t>
            </a:r>
            <a:endParaRPr b="0" lang="en-US" sz="3200" spc="-1" strike="noStrike">
              <a:latin typeface="Arial"/>
            </a:endParaRPr>
          </a:p>
        </p:txBody>
      </p:sp>
      <p:sp>
        <p:nvSpPr>
          <p:cNvPr id="43" name="TextShape 2"/>
          <p:cNvSpPr txBox="1"/>
          <p:nvPr/>
        </p:nvSpPr>
        <p:spPr>
          <a:xfrm>
            <a:off x="1620000" y="180000"/>
            <a:ext cx="8100000" cy="1260000"/>
          </a:xfrm>
          <a:prstGeom prst="rect">
            <a:avLst/>
          </a:prstGeom>
          <a:noFill/>
          <a:ln>
            <a:noFill/>
          </a:ln>
        </p:spPr>
        <p:txBody>
          <a:bodyPr lIns="90000" rIns="90000" tIns="45000" bIns="45000">
            <a:noAutofit/>
          </a:bodyPr>
          <a:p>
            <a:pPr algn="just"/>
            <a:r>
              <a:rPr b="1" lang="es-ES" sz="1800" spc="-1" strike="noStrike">
                <a:solidFill>
                  <a:srgbClr val="000000"/>
                </a:solidFill>
                <a:latin typeface="Times New Roman"/>
              </a:rPr>
              <a:t>Objetivo de Aprendizaje 06</a:t>
            </a:r>
            <a:r>
              <a:rPr b="0" lang="es-ES" sz="1800" spc="-1" strike="noStrike">
                <a:solidFill>
                  <a:srgbClr val="000000"/>
                </a:solidFill>
                <a:latin typeface="Times New Roman"/>
              </a:rPr>
              <a:t>:Ejecutar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44"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Shape 1"/>
          <p:cNvSpPr txBox="1"/>
          <p:nvPr/>
        </p:nvSpPr>
        <p:spPr>
          <a:xfrm>
            <a:off x="504000" y="1371600"/>
            <a:ext cx="9071640" cy="5715000"/>
          </a:xfrm>
          <a:prstGeom prst="rect">
            <a:avLst/>
          </a:prstGeom>
          <a:noFill/>
          <a:ln>
            <a:noFill/>
          </a:ln>
        </p:spPr>
        <p:txBody>
          <a:bodyPr lIns="0" rIns="0" tIns="0" bIns="0">
            <a:noAutofit/>
          </a:bodyPr>
          <a:p>
            <a:pPr marL="432000" indent="-324000" algn="ctr">
              <a:spcAft>
                <a:spcPts val="1417"/>
              </a:spcAft>
              <a:buClr>
                <a:srgbClr val="000000"/>
              </a:buClr>
              <a:buSzPct val="45000"/>
              <a:buFont typeface="Wingdings" charset="2"/>
              <a:buChar char=""/>
            </a:pPr>
            <a:r>
              <a:rPr b="0" lang="es-ES" sz="3200" spc="-1" strike="noStrike">
                <a:latin typeface="Arial"/>
              </a:rPr>
              <a:t>Beneficios del trabajo de fuerza</a:t>
            </a:r>
            <a:endParaRPr b="0" lang="en-US" sz="3200" spc="-1" strike="noStrike">
              <a:latin typeface="Arial"/>
            </a:endParaRPr>
          </a:p>
          <a:p>
            <a:pPr marL="432000" indent="-324000" algn="just">
              <a:spcAft>
                <a:spcPts val="1417"/>
              </a:spcAft>
              <a:buClr>
                <a:srgbClr val="000000"/>
              </a:buClr>
              <a:buSzPct val="45000"/>
              <a:buFont typeface="Wingdings" charset="2"/>
              <a:buChar char=""/>
            </a:pPr>
            <a:r>
              <a:rPr b="0" lang="es-ES" sz="3200" spc="-1" strike="noStrike">
                <a:latin typeface="Arial"/>
              </a:rPr>
              <a:t>Son diversos los beneficios del trabajo de fuerza en la preadolescencia. Existen requisitos para realizar este trabajo en esta edad, pues la prioridad no es mejorar la fuerza máxima, si no beneficiar el desarrollo y optimo crecimiento de los diferentes tipos de tejidos del cuerpo humano. </a:t>
            </a:r>
            <a:endParaRPr b="0" lang="en-US" sz="3200" spc="-1" strike="noStrike">
              <a:latin typeface="Arial"/>
            </a:endParaRPr>
          </a:p>
        </p:txBody>
      </p:sp>
      <p:sp>
        <p:nvSpPr>
          <p:cNvPr id="72"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73"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TextShape 1"/>
          <p:cNvSpPr txBox="1"/>
          <p:nvPr/>
        </p:nvSpPr>
        <p:spPr>
          <a:xfrm>
            <a:off x="504000" y="1371600"/>
            <a:ext cx="9071640" cy="575172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r>
              <a:rPr b="1" lang="es-ES" sz="3200" spc="-1" strike="noStrike" u="sng">
                <a:uFillTx/>
                <a:latin typeface="Arial"/>
              </a:rPr>
              <a:t>Entre sus beneficios:</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Arial"/>
              </a:rPr>
              <a:t>Desarrollo muscular y del tejido de los huesos.</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Arial"/>
              </a:rPr>
              <a:t>Mejoras en la salud.</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Arial"/>
              </a:rPr>
              <a:t>Fortalecimiento de articulaciones.</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Arial"/>
              </a:rPr>
              <a:t>Aumento en los niveles de fuerza.</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Arial"/>
              </a:rPr>
              <a:t>Disminuye el riesgo de enfermedades en la adultez.</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Arial"/>
              </a:rPr>
              <a:t>Mejora la confianza y la autoestima.</a:t>
            </a:r>
            <a:endParaRPr b="0" lang="en-US" sz="3200" spc="-1" strike="noStrike">
              <a:latin typeface="Arial"/>
            </a:endParaRPr>
          </a:p>
        </p:txBody>
      </p:sp>
      <p:sp>
        <p:nvSpPr>
          <p:cNvPr id="75"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76"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TextShape 1"/>
          <p:cNvSpPr txBox="1"/>
          <p:nvPr/>
        </p:nvSpPr>
        <p:spPr>
          <a:xfrm>
            <a:off x="504000" y="1371600"/>
            <a:ext cx="9071640" cy="548640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r>
              <a:rPr b="1" lang="es-ES" sz="3200" spc="-1" strike="noStrike" u="sng">
                <a:uFillTx/>
                <a:latin typeface="Times New Roman"/>
              </a:rPr>
              <a:t>Principales objetivos del trabajo de fuerza en la preadolescencia:</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1)Desarrollo del musculo esquelético</a:t>
            </a:r>
            <a:endParaRPr b="0" lang="en-US" sz="3200" spc="-1" strike="noStrike">
              <a:latin typeface="Arial"/>
            </a:endParaRPr>
          </a:p>
          <a:p>
            <a:pPr marL="432000" indent="-324000">
              <a:spcAft>
                <a:spcPts val="1417"/>
              </a:spcAft>
              <a:buClr>
                <a:srgbClr val="000000"/>
              </a:buClr>
              <a:buSzPct val="45000"/>
              <a:buFont typeface="Wingdings" charset="2"/>
              <a:buChar char=""/>
            </a:pP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2)Optimizar patrones de movimiento en diversos ejercicios.</a:t>
            </a:r>
            <a:endParaRPr b="0" lang="en-US" sz="3200" spc="-1" strike="noStrike">
              <a:latin typeface="Arial"/>
            </a:endParaRPr>
          </a:p>
          <a:p>
            <a:pPr marL="432000" indent="-324000">
              <a:spcAft>
                <a:spcPts val="1417"/>
              </a:spcAft>
              <a:buClr>
                <a:srgbClr val="000000"/>
              </a:buClr>
              <a:buSzPct val="45000"/>
              <a:buFont typeface="Wingdings" charset="2"/>
              <a:buChar char=""/>
            </a:pP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3)Adquirir el ejercicio como habito saludable para el resto de la vida.</a:t>
            </a:r>
            <a:endParaRPr b="0" lang="en-US" sz="3200" spc="-1" strike="noStrike">
              <a:latin typeface="Arial"/>
            </a:endParaRPr>
          </a:p>
        </p:txBody>
      </p:sp>
      <p:sp>
        <p:nvSpPr>
          <p:cNvPr id="78"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79"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504000" y="1371600"/>
            <a:ext cx="4525200" cy="607608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r>
              <a:rPr b="0" lang="es-ES" sz="2000" spc="-1" strike="noStrike" u="sng">
                <a:uFillTx/>
                <a:latin typeface="Times New Roman"/>
              </a:rPr>
              <a:t>Ejercicios que podemos realizar en casa para mejorar la fuerza:</a:t>
            </a:r>
            <a:endParaRPr b="0" lang="en-US" sz="2000" spc="-1" strike="noStrike">
              <a:latin typeface="Arial"/>
            </a:endParaRPr>
          </a:p>
          <a:p>
            <a:pPr marL="432000" indent="-324000" algn="just">
              <a:spcAft>
                <a:spcPts val="1417"/>
              </a:spcAft>
              <a:buClr>
                <a:srgbClr val="000000"/>
              </a:buClr>
              <a:buSzPct val="45000"/>
              <a:buFont typeface="Wingdings" charset="2"/>
              <a:buChar char=""/>
            </a:pPr>
            <a:r>
              <a:rPr b="1" lang="es-ES" sz="2000" spc="-1" strike="noStrike">
                <a:solidFill>
                  <a:srgbClr val="000000"/>
                </a:solidFill>
                <a:latin typeface="Times New Roman"/>
              </a:rPr>
              <a:t>Para tren inferior (extremidades inferiores), SENTADILLA:</a:t>
            </a:r>
            <a:r>
              <a:rPr b="0" lang="es-ES" sz="2000" spc="-1" strike="noStrike">
                <a:solidFill>
                  <a:srgbClr val="000000"/>
                </a:solidFill>
                <a:latin typeface="Times New Roman"/>
              </a:rPr>
              <a:t> En este ejercicio es primordial mantener la espalda recta y al bajar no levantar los pies del suelo. Se requiere calmar y no realizarlo rapido.</a:t>
            </a:r>
            <a:endParaRPr b="0" lang="en-US" sz="2000" spc="-1" strike="noStrike">
              <a:latin typeface="Arial"/>
            </a:endParaRPr>
          </a:p>
          <a:p>
            <a:pPr marL="432000" indent="-324000">
              <a:spcAft>
                <a:spcPts val="1417"/>
              </a:spcAft>
              <a:buClr>
                <a:srgbClr val="000000"/>
              </a:buClr>
              <a:buSzPct val="45000"/>
              <a:buFont typeface="Wingdings" charset="2"/>
              <a:buChar char=""/>
            </a:pPr>
            <a:endParaRPr b="0" lang="en-US" sz="2000" spc="-1" strike="noStrike">
              <a:latin typeface="Arial"/>
            </a:endParaRPr>
          </a:p>
          <a:p>
            <a:pPr marL="432000" indent="-324000" algn="just">
              <a:spcAft>
                <a:spcPts val="1417"/>
              </a:spcAft>
              <a:buClr>
                <a:srgbClr val="000000"/>
              </a:buClr>
              <a:buSzPct val="45000"/>
              <a:buFont typeface="Wingdings" charset="2"/>
              <a:buChar char=""/>
            </a:pPr>
            <a:r>
              <a:rPr b="1" lang="es-ES" sz="2000" spc="-1" strike="noStrike">
                <a:latin typeface="Times New Roman"/>
              </a:rPr>
              <a:t>Para tren superior (extremidades superiores y tronco)</a:t>
            </a:r>
            <a:r>
              <a:rPr b="0" lang="es-ES" sz="2000" spc="-1" strike="noStrike">
                <a:latin typeface="Times New Roman"/>
              </a:rPr>
              <a:t>: Flexiones de brazos adaptadas (rodillas apoyadas en el suelo): Debemos bajar hasta que todo nuestro cuerpo toque el suelo y luego levantar empujando el suelo. Importante mantener espalda recta.</a:t>
            </a:r>
            <a:endParaRPr b="0" lang="en-US" sz="2000" spc="-1" strike="noStrike">
              <a:latin typeface="Arial"/>
            </a:endParaRPr>
          </a:p>
          <a:p>
            <a:pPr marL="432000" indent="-324000">
              <a:spcAft>
                <a:spcPts val="1417"/>
              </a:spcAft>
              <a:buClr>
                <a:srgbClr val="000000"/>
              </a:buClr>
              <a:buSzPct val="45000"/>
              <a:buFont typeface="Wingdings" charset="2"/>
              <a:buChar char=""/>
            </a:pPr>
            <a:endParaRPr b="0" lang="en-US" sz="2000" spc="-1" strike="noStrike">
              <a:latin typeface="Arial"/>
            </a:endParaRPr>
          </a:p>
        </p:txBody>
      </p:sp>
      <p:sp>
        <p:nvSpPr>
          <p:cNvPr id="81"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82" name="" descr=""/>
          <p:cNvPicPr/>
          <p:nvPr/>
        </p:nvPicPr>
        <p:blipFill>
          <a:blip r:embed="rId1"/>
          <a:stretch/>
        </p:blipFill>
        <p:spPr>
          <a:xfrm>
            <a:off x="180000" y="360"/>
            <a:ext cx="1440000" cy="1505160"/>
          </a:xfrm>
          <a:prstGeom prst="rect">
            <a:avLst/>
          </a:prstGeom>
          <a:ln>
            <a:noFill/>
          </a:ln>
        </p:spPr>
      </p:pic>
      <p:pic>
        <p:nvPicPr>
          <p:cNvPr id="83" name="" descr=""/>
          <p:cNvPicPr/>
          <p:nvPr/>
        </p:nvPicPr>
        <p:blipFill>
          <a:blip r:embed="rId2"/>
          <a:stretch/>
        </p:blipFill>
        <p:spPr>
          <a:xfrm>
            <a:off x="5486400" y="1143000"/>
            <a:ext cx="3407040" cy="2757600"/>
          </a:xfrm>
          <a:prstGeom prst="rect">
            <a:avLst/>
          </a:prstGeom>
          <a:ln>
            <a:noFill/>
          </a:ln>
        </p:spPr>
      </p:pic>
      <p:pic>
        <p:nvPicPr>
          <p:cNvPr id="84" name="" descr=""/>
          <p:cNvPicPr/>
          <p:nvPr/>
        </p:nvPicPr>
        <p:blipFill>
          <a:blip r:embed="rId3"/>
          <a:stretch/>
        </p:blipFill>
        <p:spPr>
          <a:xfrm>
            <a:off x="5257800" y="4114800"/>
            <a:ext cx="3571560" cy="29718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504000" y="1371600"/>
            <a:ext cx="8868600" cy="571500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r>
              <a:rPr b="1" lang="es-ES" sz="2800" spc="-1" strike="noStrike" u="sng">
                <a:uFillTx/>
                <a:latin typeface="Arial"/>
              </a:rPr>
              <a:t>Recomendaciones y actividad para la siguiente clase:</a:t>
            </a:r>
            <a:endParaRPr b="0" lang="en-US" sz="2800" spc="-1" strike="noStrike">
              <a:latin typeface="Arial"/>
            </a:endParaRPr>
          </a:p>
          <a:p>
            <a:pPr marL="432000" indent="-324000" algn="just">
              <a:spcAft>
                <a:spcPts val="1417"/>
              </a:spcAft>
              <a:buClr>
                <a:srgbClr val="000000"/>
              </a:buClr>
              <a:buSzPct val="45000"/>
              <a:buFont typeface="Wingdings" charset="2"/>
              <a:buChar char=""/>
            </a:pPr>
            <a:r>
              <a:rPr b="0" lang="es-ES" sz="2800" spc="-1" strike="noStrike">
                <a:latin typeface="Arial"/>
              </a:rPr>
              <a:t>Realice en su hogar </a:t>
            </a:r>
            <a:r>
              <a:rPr b="0" lang="es-ES" sz="2800" spc="-1" strike="noStrike">
                <a:solidFill>
                  <a:srgbClr val="ff0000"/>
                </a:solidFill>
                <a:latin typeface="Arial"/>
              </a:rPr>
              <a:t>3</a:t>
            </a:r>
            <a:r>
              <a:rPr b="0" lang="es-ES" sz="2800" spc="-1" strike="noStrike">
                <a:latin typeface="Arial"/>
              </a:rPr>
              <a:t> series de </a:t>
            </a:r>
            <a:r>
              <a:rPr b="0" lang="es-ES" sz="2800" spc="-1" strike="noStrike">
                <a:solidFill>
                  <a:srgbClr val="c9211e"/>
                </a:solidFill>
                <a:latin typeface="Arial"/>
              </a:rPr>
              <a:t>10</a:t>
            </a:r>
            <a:r>
              <a:rPr b="0" lang="es-ES" sz="2800" spc="-1" strike="noStrike">
                <a:latin typeface="Arial"/>
              </a:rPr>
              <a:t> repeticiones, tanto para sentadillas como para las flexiones de brazos 2 veces por semana antes de la próxima clase.</a:t>
            </a:r>
            <a:endParaRPr b="0" lang="en-US" sz="2800" spc="-1" strike="noStrike">
              <a:latin typeface="Arial"/>
            </a:endParaRPr>
          </a:p>
          <a:p>
            <a:pPr marL="432000" indent="-324000" algn="just">
              <a:spcAft>
                <a:spcPts val="1417"/>
              </a:spcAft>
              <a:buClr>
                <a:srgbClr val="000000"/>
              </a:buClr>
              <a:buSzPct val="45000"/>
              <a:buFont typeface="Wingdings" charset="2"/>
              <a:buChar char=""/>
            </a:pPr>
            <a:r>
              <a:rPr b="0" lang="es-ES" sz="2800" spc="-1" strike="noStrike">
                <a:latin typeface="Arial"/>
              </a:rPr>
              <a:t>Esto le servirá como practica, pues la próxima clase 2 alumnos al azar realizaran cada uno de los ejercicios durante la clase.</a:t>
            </a:r>
            <a:endParaRPr b="0" lang="en-US" sz="2800" spc="-1" strike="noStrike">
              <a:latin typeface="Arial"/>
            </a:endParaRPr>
          </a:p>
        </p:txBody>
      </p:sp>
      <p:sp>
        <p:nvSpPr>
          <p:cNvPr id="86"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87"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504000" y="1371600"/>
            <a:ext cx="8868600" cy="571500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endParaRPr b="0" lang="en-US" sz="3200" spc="-1" strike="noStrike">
              <a:latin typeface="Arial"/>
            </a:endParaRPr>
          </a:p>
          <a:p>
            <a:pPr marL="432000" indent="-324000">
              <a:spcAft>
                <a:spcPts val="1417"/>
              </a:spcAft>
              <a:buClr>
                <a:srgbClr val="000000"/>
              </a:buClr>
              <a:buSzPct val="45000"/>
              <a:buFont typeface="Wingdings" charset="2"/>
              <a:buChar char=""/>
            </a:pPr>
            <a:endParaRPr b="0" lang="en-US" sz="3200" spc="-1" strike="noStrike">
              <a:latin typeface="Arial"/>
            </a:endParaRPr>
          </a:p>
          <a:p>
            <a:pPr marL="432000" indent="-324000">
              <a:spcAft>
                <a:spcPts val="1417"/>
              </a:spcAft>
              <a:buClr>
                <a:srgbClr val="000000"/>
              </a:buClr>
              <a:buSzPct val="45000"/>
              <a:buFont typeface="Wingdings" charset="2"/>
              <a:buChar char=""/>
            </a:pPr>
            <a:endParaRPr b="0" lang="en-US" sz="3200" spc="-1" strike="noStrike">
              <a:latin typeface="Arial"/>
            </a:endParaRPr>
          </a:p>
          <a:p>
            <a:pPr marL="432000" indent="-324000" algn="ctr">
              <a:spcAft>
                <a:spcPts val="1417"/>
              </a:spcAft>
              <a:buClr>
                <a:srgbClr val="000000"/>
              </a:buClr>
              <a:buSzPct val="45000"/>
              <a:buFont typeface="Wingdings" charset="2"/>
              <a:buChar char=""/>
            </a:pPr>
            <a:r>
              <a:rPr b="1" lang="es-ES" sz="5400" spc="-1" strike="noStrike" u="sng">
                <a:uFillTx/>
                <a:latin typeface="Arial"/>
              </a:rPr>
              <a:t>FIN! Muchas gracias a todxs.</a:t>
            </a:r>
            <a:endParaRPr b="0" lang="en-US" sz="5400" spc="-1" strike="noStrike">
              <a:latin typeface="Arial"/>
            </a:endParaRPr>
          </a:p>
        </p:txBody>
      </p:sp>
      <p:sp>
        <p:nvSpPr>
          <p:cNvPr id="89"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90"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TextShape 1"/>
          <p:cNvSpPr txBox="1"/>
          <p:nvPr/>
        </p:nvSpPr>
        <p:spPr>
          <a:xfrm>
            <a:off x="504000" y="1371600"/>
            <a:ext cx="9071640" cy="5514120"/>
          </a:xfrm>
          <a:prstGeom prst="rect">
            <a:avLst/>
          </a:prstGeom>
          <a:noFill/>
          <a:ln>
            <a:noFill/>
          </a:ln>
        </p:spPr>
        <p:txBody>
          <a:bodyPr lIns="0" rIns="0" tIns="0" bIns="0">
            <a:noAutofit/>
          </a:bodyPr>
          <a:p>
            <a:pPr marL="432000" indent="-324000" algn="just">
              <a:spcBef>
                <a:spcPts val="1539"/>
              </a:spcBef>
              <a:buClr>
                <a:srgbClr val="000000"/>
              </a:buClr>
              <a:buSzPct val="45000"/>
              <a:buFont typeface="Wingdings" charset="2"/>
              <a:buChar char=""/>
            </a:pPr>
            <a:r>
              <a:rPr b="0" lang="es-ES" sz="3200" spc="-1" strike="noStrike">
                <a:latin typeface="Times New Roman"/>
              </a:rPr>
              <a:t>Consejos para ti:</a:t>
            </a:r>
            <a:endParaRPr b="0" lang="en-US" sz="3200" spc="-1" strike="noStrike">
              <a:latin typeface="Arial"/>
            </a:endParaRPr>
          </a:p>
          <a:p>
            <a:pPr marL="432000" indent="-324000" algn="just">
              <a:spcBef>
                <a:spcPts val="1539"/>
              </a:spcBef>
              <a:buClr>
                <a:srgbClr val="000000"/>
              </a:buClr>
              <a:buSzPct val="45000"/>
              <a:buFont typeface="Wingdings" charset="2"/>
              <a:buChar char=""/>
            </a:pPr>
            <a:endParaRPr b="0" lang="en-US" sz="3200" spc="-1" strike="noStrike">
              <a:latin typeface="Arial"/>
            </a:endParaRPr>
          </a:p>
          <a:p>
            <a:pPr marL="432000" indent="-324000" algn="just">
              <a:lnSpc>
                <a:spcPct val="100000"/>
              </a:lnSpc>
              <a:buClr>
                <a:srgbClr val="000000"/>
              </a:buClr>
              <a:buSzPct val="45000"/>
              <a:buFont typeface="Wingdings" charset="2"/>
              <a:buChar char=""/>
            </a:pPr>
            <a:r>
              <a:rPr b="0" lang="es-ES" sz="2800" spc="-1" strike="noStrike">
                <a:solidFill>
                  <a:srgbClr val="000000"/>
                </a:solidFill>
                <a:latin typeface="Times New Roman"/>
                <a:ea typeface="Libre Franklin"/>
              </a:rPr>
              <a:t>Organiza un espacio del hogar</a:t>
            </a:r>
            <a:endParaRPr b="0" lang="en-US" sz="2800" spc="-1" strike="noStrike">
              <a:latin typeface="Arial"/>
            </a:endParaRPr>
          </a:p>
          <a:p>
            <a:pPr marL="432000" indent="-324000" algn="just">
              <a:lnSpc>
                <a:spcPct val="100000"/>
              </a:lnSpc>
              <a:buClr>
                <a:srgbClr val="000000"/>
              </a:buClr>
              <a:buSzPct val="45000"/>
              <a:buFont typeface="Wingdings" charset="2"/>
              <a:buChar char=""/>
            </a:pPr>
            <a:r>
              <a:rPr b="0" lang="es-ES" sz="2800" spc="-1" strike="noStrike">
                <a:solidFill>
                  <a:srgbClr val="000000"/>
                </a:solidFill>
                <a:latin typeface="Times New Roman"/>
                <a:ea typeface="Libre Franklin"/>
              </a:rPr>
              <a:t>para </a:t>
            </a:r>
            <a:r>
              <a:rPr b="1" lang="es-ES" sz="2800" spc="-1" strike="noStrike">
                <a:solidFill>
                  <a:srgbClr val="000000"/>
                </a:solidFill>
                <a:latin typeface="Times New Roman"/>
                <a:ea typeface="Libre Franklin"/>
              </a:rPr>
              <a:t>trabajar sin distraerte.</a:t>
            </a:r>
            <a:endParaRPr b="0" lang="en-US" sz="2800" spc="-1" strike="noStrike">
              <a:latin typeface="Arial"/>
            </a:endParaRPr>
          </a:p>
          <a:p>
            <a:pPr marL="432000" indent="-324000" algn="just">
              <a:lnSpc>
                <a:spcPct val="100000"/>
              </a:lnSpc>
              <a:buClr>
                <a:srgbClr val="000000"/>
              </a:buClr>
              <a:buSzPct val="45000"/>
              <a:buFont typeface="Wingdings" charset="2"/>
              <a:buChar char=""/>
            </a:pPr>
            <a:endParaRPr b="0" lang="en-US" sz="2800" spc="-1" strike="noStrike">
              <a:latin typeface="Arial"/>
            </a:endParaRPr>
          </a:p>
          <a:p>
            <a:pPr marL="432000" indent="-324000" algn="just">
              <a:lnSpc>
                <a:spcPct val="100000"/>
              </a:lnSpc>
              <a:buClr>
                <a:srgbClr val="000000"/>
              </a:buClr>
              <a:buSzPct val="45000"/>
              <a:buFont typeface="Wingdings" charset="2"/>
              <a:buChar char=""/>
            </a:pPr>
            <a:r>
              <a:rPr b="0" lang="es-ES" sz="2800" spc="-1" strike="noStrike">
                <a:solidFill>
                  <a:srgbClr val="000000"/>
                </a:solidFill>
                <a:latin typeface="Times New Roman"/>
                <a:ea typeface="Libre Franklin"/>
              </a:rPr>
              <a:t>Antes de comenzar a trabajar </a:t>
            </a:r>
            <a:endParaRPr b="0" lang="en-US" sz="2800" spc="-1" strike="noStrike">
              <a:latin typeface="Arial"/>
            </a:endParaRPr>
          </a:p>
          <a:p>
            <a:pPr marL="432000" indent="-324000" algn="just">
              <a:lnSpc>
                <a:spcPct val="100000"/>
              </a:lnSpc>
              <a:spcBef>
                <a:spcPts val="561"/>
              </a:spcBef>
              <a:buClr>
                <a:srgbClr val="000000"/>
              </a:buClr>
              <a:buSzPct val="45000"/>
              <a:buFont typeface="Wingdings" charset="2"/>
              <a:buChar char=""/>
            </a:pPr>
            <a:r>
              <a:rPr b="0" lang="es-ES" sz="2800" spc="-1" strike="noStrike">
                <a:solidFill>
                  <a:srgbClr val="000000"/>
                </a:solidFill>
                <a:latin typeface="Times New Roman"/>
                <a:ea typeface="Libre Franklin"/>
              </a:rPr>
              <a:t>asegúrate de lavar tus manos</a:t>
            </a:r>
            <a:endParaRPr b="0" lang="en-US" sz="2800" spc="-1" strike="noStrike">
              <a:latin typeface="Arial"/>
            </a:endParaRPr>
          </a:p>
          <a:p>
            <a:pPr marL="432000" indent="-324000" algn="just">
              <a:lnSpc>
                <a:spcPct val="100000"/>
              </a:lnSpc>
              <a:spcBef>
                <a:spcPts val="561"/>
              </a:spcBef>
              <a:buClr>
                <a:srgbClr val="000000"/>
              </a:buClr>
              <a:buSzPct val="45000"/>
              <a:buFont typeface="Wingdings" charset="2"/>
              <a:buChar char=""/>
            </a:pPr>
            <a:r>
              <a:rPr b="0" lang="es-ES" sz="2800" spc="-1" strike="noStrike">
                <a:solidFill>
                  <a:srgbClr val="000000"/>
                </a:solidFill>
                <a:latin typeface="Times New Roman"/>
                <a:ea typeface="Libre Franklin"/>
              </a:rPr>
              <a:t>y de tener todo lo necesario</a:t>
            </a:r>
            <a:r>
              <a:rPr b="1" lang="es-ES" sz="2800" spc="-1" strike="noStrike">
                <a:solidFill>
                  <a:srgbClr val="000000"/>
                </a:solidFill>
                <a:latin typeface="Times New Roman"/>
                <a:ea typeface="Libre Franklin"/>
              </a:rPr>
              <a:t>: </a:t>
            </a:r>
            <a:endParaRPr b="0" lang="en-US" sz="2800" spc="-1" strike="noStrike">
              <a:latin typeface="Arial"/>
            </a:endParaRPr>
          </a:p>
          <a:p>
            <a:pPr marL="432000" indent="-324000" algn="just">
              <a:lnSpc>
                <a:spcPct val="100000"/>
              </a:lnSpc>
              <a:spcBef>
                <a:spcPts val="561"/>
              </a:spcBef>
              <a:buClr>
                <a:srgbClr val="000000"/>
              </a:buClr>
              <a:buSzPct val="45000"/>
              <a:buFont typeface="Wingdings" charset="2"/>
              <a:buChar char=""/>
            </a:pPr>
            <a:r>
              <a:rPr b="1" lang="es-ES" sz="2800" spc="-1" strike="noStrike">
                <a:solidFill>
                  <a:srgbClr val="000000"/>
                </a:solidFill>
                <a:latin typeface="Times New Roman"/>
                <a:ea typeface="Libre Franklin"/>
              </a:rPr>
              <a:t>libros, cuadernos, lápices, </a:t>
            </a:r>
            <a:endParaRPr b="0" lang="en-US" sz="2800" spc="-1" strike="noStrike">
              <a:latin typeface="Arial"/>
            </a:endParaRPr>
          </a:p>
          <a:p>
            <a:pPr marL="432000" indent="-324000" algn="just">
              <a:lnSpc>
                <a:spcPct val="100000"/>
              </a:lnSpc>
              <a:spcBef>
                <a:spcPts val="561"/>
              </a:spcBef>
              <a:buClr>
                <a:srgbClr val="000000"/>
              </a:buClr>
              <a:buSzPct val="45000"/>
              <a:buFont typeface="Wingdings" charset="2"/>
              <a:buChar char=""/>
            </a:pPr>
            <a:r>
              <a:rPr b="1" lang="es-ES" sz="2800" spc="-1" strike="noStrike">
                <a:solidFill>
                  <a:srgbClr val="000000"/>
                </a:solidFill>
                <a:latin typeface="Times New Roman"/>
                <a:ea typeface="Libre Franklin"/>
              </a:rPr>
              <a:t>goma, etc.   </a:t>
            </a:r>
            <a:endParaRPr b="0" lang="en-US" sz="2800" spc="-1" strike="noStrike">
              <a:latin typeface="Arial"/>
            </a:endParaRPr>
          </a:p>
          <a:p>
            <a:pPr marL="432000" indent="-324000" algn="just">
              <a:spcBef>
                <a:spcPts val="1539"/>
              </a:spcBef>
              <a:buClr>
                <a:srgbClr val="000000"/>
              </a:buClr>
              <a:buSzPct val="45000"/>
              <a:buFont typeface="Wingdings" charset="2"/>
              <a:buChar char=""/>
            </a:pPr>
            <a:r>
              <a:rPr b="0" lang="es-ES" sz="2800" spc="-1" strike="noStrike">
                <a:solidFill>
                  <a:srgbClr val="000000"/>
                </a:solidFill>
                <a:latin typeface="Times New Roman"/>
                <a:ea typeface="Libre Franklin"/>
              </a:rPr>
              <a:t>Lo ideal es realizar tu actividad </a:t>
            </a:r>
            <a:endParaRPr b="0" lang="en-US" sz="2800" spc="-1" strike="noStrike">
              <a:latin typeface="Arial"/>
            </a:endParaRPr>
          </a:p>
          <a:p>
            <a:pPr marL="432000" indent="-324000">
              <a:spcAft>
                <a:spcPts val="1417"/>
              </a:spcAft>
              <a:buClr>
                <a:srgbClr val="000000"/>
              </a:buClr>
              <a:buSzPct val="45000"/>
              <a:buFont typeface="Wingdings" charset="2"/>
              <a:buChar char=""/>
            </a:pPr>
            <a:r>
              <a:rPr b="0" lang="es-ES" sz="2800" spc="-1" strike="noStrike">
                <a:solidFill>
                  <a:srgbClr val="000000"/>
                </a:solidFill>
                <a:latin typeface="Times New Roman"/>
                <a:ea typeface="Libre Franklin"/>
              </a:rPr>
              <a:t>sentado y apoyado en una mesa.</a:t>
            </a:r>
            <a:endParaRPr b="0" lang="en-US" sz="2800" spc="-1" strike="noStrike">
              <a:latin typeface="Arial"/>
            </a:endParaRPr>
          </a:p>
        </p:txBody>
      </p:sp>
      <p:sp>
        <p:nvSpPr>
          <p:cNvPr id="46"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47"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TextShape 1"/>
          <p:cNvSpPr txBox="1"/>
          <p:nvPr/>
        </p:nvSpPr>
        <p:spPr>
          <a:xfrm>
            <a:off x="504000" y="1371600"/>
            <a:ext cx="9071640" cy="5486400"/>
          </a:xfrm>
          <a:prstGeom prst="rect">
            <a:avLst/>
          </a:prstGeom>
          <a:noFill/>
          <a:ln>
            <a:noFill/>
          </a:ln>
        </p:spPr>
        <p:txBody>
          <a:bodyPr lIns="0" rIns="0" tIns="0" bIns="0">
            <a:noAutofit/>
          </a:bodyPr>
          <a:p>
            <a:pPr marL="432000" indent="-324000" algn="ctr">
              <a:spcBef>
                <a:spcPts val="1539"/>
              </a:spcBef>
              <a:buClr>
                <a:srgbClr val="000000"/>
              </a:buClr>
              <a:buSzPct val="45000"/>
              <a:buFont typeface="Wingdings" charset="2"/>
              <a:buChar char=""/>
            </a:pPr>
            <a:r>
              <a:rPr b="0" lang="es-ES" sz="2800" spc="-1" strike="noStrike">
                <a:solidFill>
                  <a:srgbClr val="ff0000"/>
                </a:solidFill>
                <a:latin typeface="Times New Roman"/>
                <a:ea typeface="Libre Franklin"/>
              </a:rPr>
              <a:t>Reglas de cada clase</a:t>
            </a:r>
            <a:endParaRPr b="0" lang="en-US" sz="2800" spc="-1" strike="noStrike">
              <a:latin typeface="Arial"/>
            </a:endParaRPr>
          </a:p>
          <a:p>
            <a:pPr marL="432000" indent="-324000" algn="just">
              <a:spcBef>
                <a:spcPts val="1539"/>
              </a:spcBef>
              <a:buClr>
                <a:srgbClr val="000000"/>
              </a:buClr>
              <a:buSzPct val="45000"/>
              <a:buFont typeface="Wingdings" charset="2"/>
              <a:buChar char=""/>
            </a:pPr>
            <a:r>
              <a:rPr b="0" lang="es-ES" sz="2800" spc="-1" strike="noStrike">
                <a:solidFill>
                  <a:srgbClr val="000000"/>
                </a:solidFill>
                <a:latin typeface="Times New Roman"/>
                <a:ea typeface="Libre Franklin"/>
              </a:rPr>
              <a:t>Mantener micrófonos apagados.</a:t>
            </a:r>
            <a:endParaRPr b="0" lang="en-US" sz="2800" spc="-1" strike="noStrike">
              <a:latin typeface="Arial"/>
            </a:endParaRPr>
          </a:p>
          <a:p>
            <a:pPr marL="432000" indent="-324000" algn="just">
              <a:spcBef>
                <a:spcPts val="1539"/>
              </a:spcBef>
              <a:buClr>
                <a:srgbClr val="000000"/>
              </a:buClr>
              <a:buSzPct val="45000"/>
              <a:buFont typeface="Wingdings" charset="2"/>
              <a:buChar char=""/>
            </a:pPr>
            <a:r>
              <a:rPr b="0" lang="es-ES" sz="2800" spc="-1" strike="noStrike">
                <a:solidFill>
                  <a:srgbClr val="000000"/>
                </a:solidFill>
                <a:latin typeface="Times New Roman"/>
                <a:ea typeface="Libre Franklin"/>
              </a:rPr>
              <a:t>Mantener camaras encendidas o foto de perfil propia.</a:t>
            </a:r>
            <a:endParaRPr b="0" lang="en-US" sz="2800" spc="-1" strike="noStrike">
              <a:latin typeface="Arial"/>
            </a:endParaRPr>
          </a:p>
          <a:p>
            <a:pPr marL="432000" indent="-324000" algn="just">
              <a:spcBef>
                <a:spcPts val="1539"/>
              </a:spcBef>
              <a:buClr>
                <a:srgbClr val="000000"/>
              </a:buClr>
              <a:buSzPct val="45000"/>
              <a:buFont typeface="Wingdings" charset="2"/>
              <a:buChar char=""/>
            </a:pPr>
            <a:r>
              <a:rPr b="0" lang="es-ES" sz="2800" spc="-1" strike="noStrike">
                <a:solidFill>
                  <a:srgbClr val="000000"/>
                </a:solidFill>
                <a:latin typeface="Times New Roman"/>
                <a:ea typeface="Libre Franklin"/>
              </a:rPr>
              <a:t>Si tienes problemas de conexión apaga tu cámara pero permanece en la clase.</a:t>
            </a:r>
            <a:endParaRPr b="0" lang="en-US" sz="2800" spc="-1" strike="noStrike">
              <a:latin typeface="Arial"/>
            </a:endParaRPr>
          </a:p>
          <a:p>
            <a:pPr marL="432000" indent="-324000" algn="just">
              <a:spcBef>
                <a:spcPts val="1539"/>
              </a:spcBef>
              <a:buClr>
                <a:srgbClr val="000000"/>
              </a:buClr>
              <a:buSzPct val="45000"/>
              <a:buFont typeface="Wingdings" charset="2"/>
              <a:buChar char=""/>
            </a:pPr>
            <a:r>
              <a:rPr b="0" lang="es-ES" sz="2800" spc="-1" strike="noStrike">
                <a:solidFill>
                  <a:srgbClr val="000000"/>
                </a:solidFill>
                <a:latin typeface="Times New Roman"/>
                <a:ea typeface="Libre Franklin"/>
              </a:rPr>
              <a:t>Pedir la palabra o preguntas y dudas a través del chat.</a:t>
            </a:r>
            <a:endParaRPr b="0" lang="en-US" sz="2800" spc="-1" strike="noStrike">
              <a:latin typeface="Arial"/>
            </a:endParaRPr>
          </a:p>
          <a:p>
            <a:pPr marL="432000" indent="-324000" algn="just">
              <a:spcBef>
                <a:spcPts val="1539"/>
              </a:spcBef>
              <a:buClr>
                <a:srgbClr val="000000"/>
              </a:buClr>
              <a:buSzPct val="45000"/>
              <a:buFont typeface="Wingdings" charset="2"/>
              <a:buChar char=""/>
            </a:pPr>
            <a:r>
              <a:rPr b="0" lang="es-ES" sz="2800" spc="-1" strike="noStrike">
                <a:solidFill>
                  <a:srgbClr val="000000"/>
                </a:solidFill>
                <a:latin typeface="Times New Roman"/>
                <a:ea typeface="Libre Franklin"/>
              </a:rPr>
              <a:t>En el chat se hablan temas que </a:t>
            </a:r>
            <a:r>
              <a:rPr b="1" lang="es-ES" sz="2800" spc="-1" strike="noStrike">
                <a:solidFill>
                  <a:srgbClr val="000000"/>
                </a:solidFill>
                <a:latin typeface="Times New Roman"/>
                <a:ea typeface="Libre Franklin"/>
              </a:rPr>
              <a:t>EXCLUSIVAMENTE</a:t>
            </a:r>
            <a:r>
              <a:rPr b="0" lang="es-ES" sz="2800" spc="-1" strike="noStrike">
                <a:solidFill>
                  <a:srgbClr val="000000"/>
                </a:solidFill>
                <a:latin typeface="Times New Roman"/>
                <a:ea typeface="Libre Franklin"/>
              </a:rPr>
              <a:t> aludan a la clase o asignatura.</a:t>
            </a:r>
            <a:endParaRPr b="0" lang="en-US" sz="2800" spc="-1" strike="noStrike">
              <a:latin typeface="Arial"/>
            </a:endParaRPr>
          </a:p>
          <a:p>
            <a:pPr marL="432000" indent="-324000">
              <a:spcAft>
                <a:spcPts val="1417"/>
              </a:spcAft>
              <a:buClr>
                <a:srgbClr val="000000"/>
              </a:buClr>
              <a:buSzPct val="45000"/>
              <a:buFont typeface="Wingdings" charset="2"/>
              <a:buChar char=""/>
            </a:pPr>
            <a:r>
              <a:rPr b="0" lang="es-ES" sz="2800" spc="-1" strike="noStrike">
                <a:solidFill>
                  <a:srgbClr val="000000"/>
                </a:solidFill>
                <a:latin typeface="Times New Roman"/>
                <a:ea typeface="Libre Franklin"/>
              </a:rPr>
              <a:t>La clase tiene una duración máxima de una hora.</a:t>
            </a:r>
            <a:endParaRPr b="0" lang="en-US" sz="2800" spc="-1" strike="noStrike">
              <a:latin typeface="Arial"/>
            </a:endParaRPr>
          </a:p>
        </p:txBody>
      </p:sp>
      <p:sp>
        <p:nvSpPr>
          <p:cNvPr id="49"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50"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 name="TextShape 1"/>
          <p:cNvSpPr txBox="1"/>
          <p:nvPr/>
        </p:nvSpPr>
        <p:spPr>
          <a:xfrm>
            <a:off x="504000" y="1371600"/>
            <a:ext cx="9071640" cy="5715000"/>
          </a:xfrm>
          <a:prstGeom prst="rect">
            <a:avLst/>
          </a:prstGeom>
          <a:noFill/>
          <a:ln>
            <a:noFill/>
          </a:ln>
        </p:spPr>
        <p:txBody>
          <a:bodyPr lIns="0" rIns="0" tIns="0" bIns="0">
            <a:noAutofit/>
          </a:bodyPr>
          <a:p>
            <a:pPr marL="432000" indent="-324000">
              <a:spcBef>
                <a:spcPts val="2055"/>
              </a:spcBef>
              <a:buClr>
                <a:srgbClr val="000000"/>
              </a:buClr>
              <a:buSzPct val="45000"/>
              <a:buFont typeface="Wingdings" charset="2"/>
              <a:buChar char=""/>
            </a:pPr>
            <a:r>
              <a:rPr b="0" lang="es-ES" sz="3200" spc="-1" strike="noStrike">
                <a:solidFill>
                  <a:srgbClr val="000000"/>
                </a:solidFill>
                <a:latin typeface="Arial"/>
              </a:rPr>
              <a:t>Breve repaso de la clase anterior…</a:t>
            </a:r>
            <a:endParaRPr b="0" lang="en-US" sz="3200" spc="-1" strike="noStrike">
              <a:latin typeface="Arial"/>
            </a:endParaRPr>
          </a:p>
          <a:p>
            <a:pPr marL="432000" indent="-324000">
              <a:spcBef>
                <a:spcPts val="2055"/>
              </a:spcBef>
              <a:buClr>
                <a:srgbClr val="000000"/>
              </a:buClr>
              <a:buSzPct val="45000"/>
              <a:buFont typeface="Wingdings" charset="2"/>
              <a:buChar char=""/>
            </a:pPr>
            <a:r>
              <a:rPr b="0" lang="es-ES" sz="3200" spc="-1" strike="noStrike" u="sng">
                <a:solidFill>
                  <a:srgbClr val="000000"/>
                </a:solidFill>
                <a:uFillTx/>
                <a:latin typeface="Arial"/>
              </a:rPr>
              <a:t>¿</a:t>
            </a:r>
            <a:r>
              <a:rPr b="1" lang="es-ES" sz="3200" spc="-1" strike="noStrike" u="sng">
                <a:solidFill>
                  <a:srgbClr val="000000"/>
                </a:solidFill>
                <a:uFillTx/>
                <a:latin typeface="Arial"/>
              </a:rPr>
              <a:t>Qué son las cualidades físicas básicas</a:t>
            </a:r>
            <a:r>
              <a:rPr b="0" lang="es-ES" sz="3200" spc="-1" strike="noStrike" u="sng">
                <a:solidFill>
                  <a:srgbClr val="000000"/>
                </a:solidFill>
                <a:uFillTx/>
                <a:latin typeface="Arial"/>
              </a:rPr>
              <a:t>?</a:t>
            </a:r>
            <a:endParaRPr b="0" lang="en-US" sz="3200" spc="-1" strike="noStrike">
              <a:latin typeface="Arial"/>
            </a:endParaRPr>
          </a:p>
          <a:p>
            <a:pPr marL="432000" indent="-324000">
              <a:spcBef>
                <a:spcPts val="2055"/>
              </a:spcBef>
              <a:buClr>
                <a:srgbClr val="000000"/>
              </a:buClr>
              <a:buSzPct val="45000"/>
              <a:buFont typeface="Wingdings" charset="2"/>
              <a:buChar char=""/>
            </a:pP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solidFill>
                  <a:srgbClr val="000000"/>
                </a:solidFill>
                <a:latin typeface="Arial"/>
              </a:rPr>
              <a:t>Se refiere a las </a:t>
            </a:r>
            <a:r>
              <a:rPr b="0" lang="es-ES" sz="3200" spc="-1" strike="noStrike" u="sng">
                <a:solidFill>
                  <a:srgbClr val="000000"/>
                </a:solidFill>
                <a:uFillTx/>
                <a:latin typeface="Arial"/>
              </a:rPr>
              <a:t>capacidades de origen que tiene cada ser humano </a:t>
            </a:r>
            <a:r>
              <a:rPr b="0" lang="es-ES" sz="3200" spc="-1" strike="noStrike">
                <a:solidFill>
                  <a:srgbClr val="000000"/>
                </a:solidFill>
                <a:latin typeface="Arial"/>
              </a:rPr>
              <a:t>para realizar todas las actividades físicas o deportivas. Estas capacidades pueden ser mejoradas por cualquier niño o adulto.</a:t>
            </a:r>
            <a:endParaRPr b="0" lang="en-US" sz="3200" spc="-1" strike="noStrike">
              <a:latin typeface="Arial"/>
            </a:endParaRPr>
          </a:p>
        </p:txBody>
      </p:sp>
      <p:sp>
        <p:nvSpPr>
          <p:cNvPr id="52"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53"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TextShape 1"/>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55" name="" descr=""/>
          <p:cNvPicPr/>
          <p:nvPr/>
        </p:nvPicPr>
        <p:blipFill>
          <a:blip r:embed="rId1"/>
          <a:stretch/>
        </p:blipFill>
        <p:spPr>
          <a:xfrm>
            <a:off x="180000" y="360"/>
            <a:ext cx="1440000" cy="1505160"/>
          </a:xfrm>
          <a:prstGeom prst="rect">
            <a:avLst/>
          </a:prstGeom>
          <a:ln>
            <a:noFill/>
          </a:ln>
        </p:spPr>
      </p:pic>
      <p:sp>
        <p:nvSpPr>
          <p:cNvPr id="56" name="TextShape 2"/>
          <p:cNvSpPr txBox="1"/>
          <p:nvPr/>
        </p:nvSpPr>
        <p:spPr>
          <a:xfrm>
            <a:off x="504000" y="1739520"/>
            <a:ext cx="4982400" cy="5100840"/>
          </a:xfrm>
          <a:prstGeom prst="rect">
            <a:avLst/>
          </a:prstGeom>
          <a:solidFill>
            <a:srgbClr val="99ccff"/>
          </a:solidFill>
          <a:ln>
            <a:solidFill>
              <a:srgbClr val="000000"/>
            </a:solidFill>
          </a:ln>
        </p:spPr>
        <p:txBody>
          <a:bodyPr lIns="90000" rIns="90000" tIns="45000" bIns="45000">
            <a:noAutofit/>
          </a:bodyPr>
          <a:p>
            <a:pPr marL="432000" indent="-324000">
              <a:buClr>
                <a:srgbClr val="000000"/>
              </a:buClr>
              <a:buSzPct val="45000"/>
              <a:buFont typeface="Wingdings" charset="2"/>
              <a:buChar char=""/>
            </a:pPr>
            <a:r>
              <a:rPr b="0" lang="es-ES" sz="1800" spc="-1" strike="noStrike">
                <a:solidFill>
                  <a:srgbClr val="000000"/>
                </a:solidFill>
                <a:latin typeface="Arial"/>
              </a:rPr>
              <a:t>Estas son 4: </a:t>
            </a:r>
            <a:endParaRPr b="0" lang="en-US" sz="1800" spc="-1" strike="noStrike">
              <a:latin typeface="Arial"/>
            </a:endParaRPr>
          </a:p>
          <a:p>
            <a:pPr marL="432000" indent="-324000">
              <a:buClr>
                <a:srgbClr val="000000"/>
              </a:buClr>
              <a:buSzPct val="45000"/>
              <a:buFont typeface="Wingdings" charset="2"/>
              <a:buChar char=""/>
            </a:pPr>
            <a:r>
              <a:rPr b="0" lang="es-ES" sz="1800" spc="-1" strike="noStrike">
                <a:solidFill>
                  <a:srgbClr val="000000"/>
                </a:solidFill>
                <a:latin typeface="Arial"/>
              </a:rPr>
              <a:t>Fuerza</a:t>
            </a:r>
            <a:endParaRPr b="0" lang="en-US" sz="1800" spc="-1" strike="noStrike">
              <a:latin typeface="Arial"/>
            </a:endParaRPr>
          </a:p>
          <a:p>
            <a:pPr marL="432000" indent="-324000">
              <a:buClr>
                <a:srgbClr val="000000"/>
              </a:buClr>
              <a:buSzPct val="45000"/>
              <a:buFont typeface="Wingdings" charset="2"/>
              <a:buChar char=""/>
            </a:pPr>
            <a:r>
              <a:rPr b="0" lang="es-ES" sz="1800" spc="-1" strike="noStrike">
                <a:solidFill>
                  <a:srgbClr val="000000"/>
                </a:solidFill>
                <a:latin typeface="Arial"/>
              </a:rPr>
              <a:t>Velocidad</a:t>
            </a:r>
            <a:endParaRPr b="0" lang="en-US" sz="1800" spc="-1" strike="noStrike">
              <a:latin typeface="Arial"/>
            </a:endParaRPr>
          </a:p>
          <a:p>
            <a:pPr marL="432000" indent="-324000">
              <a:buClr>
                <a:srgbClr val="000000"/>
              </a:buClr>
              <a:buSzPct val="45000"/>
              <a:buFont typeface="Wingdings" charset="2"/>
              <a:buChar char=""/>
            </a:pPr>
            <a:r>
              <a:rPr b="0" lang="es-ES" sz="1800" spc="-1" strike="noStrike">
                <a:solidFill>
                  <a:srgbClr val="000000"/>
                </a:solidFill>
                <a:latin typeface="Arial"/>
              </a:rPr>
              <a:t>Resistencia</a:t>
            </a:r>
            <a:endParaRPr b="0" lang="en-US" sz="1800" spc="-1" strike="noStrike">
              <a:latin typeface="Arial"/>
            </a:endParaRPr>
          </a:p>
          <a:p>
            <a:pPr marL="432000" indent="-324000">
              <a:buClr>
                <a:srgbClr val="000000"/>
              </a:buClr>
              <a:buSzPct val="45000"/>
              <a:buFont typeface="Wingdings" charset="2"/>
              <a:buChar char=""/>
            </a:pPr>
            <a:r>
              <a:rPr b="0" lang="es-ES" sz="1800" spc="-1" strike="noStrike">
                <a:solidFill>
                  <a:srgbClr val="000000"/>
                </a:solidFill>
                <a:latin typeface="Arial"/>
              </a:rPr>
              <a:t>Flexibilidad</a:t>
            </a:r>
            <a:endParaRPr b="0" lang="en-US" sz="1800" spc="-1" strike="noStrike">
              <a:latin typeface="Arial"/>
            </a:endParaRPr>
          </a:p>
          <a:p>
            <a:pPr marL="432000" indent="-324000">
              <a:buClr>
                <a:srgbClr val="000000"/>
              </a:buClr>
              <a:buSzPct val="45000"/>
              <a:buFont typeface="Wingdings" charset="2"/>
              <a:buChar char=""/>
            </a:pPr>
            <a:endParaRPr b="0" lang="en-US" sz="1800" spc="-1" strike="noStrike">
              <a:latin typeface="Arial"/>
            </a:endParaRPr>
          </a:p>
          <a:p>
            <a:pPr marL="432000" indent="-324000">
              <a:buClr>
                <a:srgbClr val="000000"/>
              </a:buClr>
              <a:buSzPct val="45000"/>
              <a:buFont typeface="Wingdings" charset="2"/>
              <a:buChar char=""/>
            </a:pPr>
            <a:endParaRPr b="0" lang="en-US" sz="1800" spc="-1" strike="noStrike">
              <a:latin typeface="Arial"/>
            </a:endParaRPr>
          </a:p>
          <a:p>
            <a:pPr marL="432000" indent="-324000">
              <a:buClr>
                <a:srgbClr val="000000"/>
              </a:buClr>
              <a:buSzPct val="45000"/>
              <a:buFont typeface="Wingdings" charset="2"/>
              <a:buChar char=""/>
            </a:pPr>
            <a:endParaRPr b="0" lang="en-US" sz="1800" spc="-1" strike="noStrike">
              <a:latin typeface="Arial"/>
            </a:endParaRPr>
          </a:p>
          <a:p>
            <a:pPr marL="432000" indent="-324000">
              <a:buClr>
                <a:srgbClr val="000000"/>
              </a:buClr>
              <a:buSzPct val="45000"/>
              <a:buFont typeface="Wingdings" charset="2"/>
              <a:buChar char=""/>
            </a:pPr>
            <a:r>
              <a:rPr b="0" lang="es-ES" sz="1800" spc="-1" strike="noStrike">
                <a:solidFill>
                  <a:srgbClr val="000000"/>
                </a:solidFill>
                <a:latin typeface="Arial"/>
              </a:rPr>
              <a:t>En esta oportunidad profundizaremos en la </a:t>
            </a:r>
            <a:r>
              <a:rPr b="0" lang="es-ES" sz="1800" spc="-1" strike="noStrike" u="sng">
                <a:solidFill>
                  <a:srgbClr val="000000"/>
                </a:solidFill>
                <a:uFillTx/>
                <a:latin typeface="Arial"/>
              </a:rPr>
              <a:t>velocidad y la fuerza.</a:t>
            </a:r>
            <a:endParaRPr b="0" lang="en-US" sz="1800" spc="-1" strike="noStrike">
              <a:latin typeface="Arial"/>
            </a:endParaRPr>
          </a:p>
        </p:txBody>
      </p:sp>
      <p:pic>
        <p:nvPicPr>
          <p:cNvPr id="57" name="" descr=""/>
          <p:cNvPicPr/>
          <p:nvPr/>
        </p:nvPicPr>
        <p:blipFill>
          <a:blip r:embed="rId2"/>
          <a:stretch/>
        </p:blipFill>
        <p:spPr>
          <a:xfrm>
            <a:off x="5486400" y="1811880"/>
            <a:ext cx="4295520" cy="48175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TextShape 1"/>
          <p:cNvSpPr txBox="1"/>
          <p:nvPr/>
        </p:nvSpPr>
        <p:spPr>
          <a:xfrm>
            <a:off x="529560" y="1371600"/>
            <a:ext cx="9071640" cy="5486400"/>
          </a:xfrm>
          <a:prstGeom prst="rect">
            <a:avLst/>
          </a:prstGeom>
          <a:noFill/>
          <a:ln>
            <a:noFill/>
          </a:ln>
        </p:spPr>
        <p:txBody>
          <a:bodyPr lIns="0" rIns="0" tIns="0" bIns="0">
            <a:noAutofit/>
          </a:bodyPr>
          <a:p>
            <a:pPr marL="432000" indent="-324000" algn="ctr">
              <a:spcAft>
                <a:spcPts val="1417"/>
              </a:spcAft>
              <a:buClr>
                <a:srgbClr val="000000"/>
              </a:buClr>
              <a:buSzPct val="45000"/>
              <a:buFont typeface="Wingdings" charset="2"/>
              <a:buChar char=""/>
            </a:pPr>
            <a:r>
              <a:rPr b="1" lang="es-ES" sz="2800" spc="-1" strike="noStrike">
                <a:latin typeface="Arial"/>
              </a:rPr>
              <a:t>Velocidad</a:t>
            </a:r>
            <a:endParaRPr b="0" lang="en-US" sz="2800" spc="-1" strike="noStrike">
              <a:latin typeface="Arial"/>
            </a:endParaRPr>
          </a:p>
          <a:p>
            <a:pPr marL="432000" indent="-324000" algn="ctr">
              <a:spcAft>
                <a:spcPts val="1417"/>
              </a:spcAft>
              <a:buClr>
                <a:srgbClr val="000000"/>
              </a:buClr>
              <a:buSzPct val="45000"/>
              <a:buFont typeface="Wingdings" charset="2"/>
              <a:buChar char=""/>
            </a:pPr>
            <a:endParaRPr b="0" lang="en-US" sz="2800" spc="-1" strike="noStrike">
              <a:latin typeface="Arial"/>
            </a:endParaRPr>
          </a:p>
          <a:p>
            <a:pPr marL="432000" indent="-324000" algn="just">
              <a:spcAft>
                <a:spcPts val="1417"/>
              </a:spcAft>
              <a:buClr>
                <a:srgbClr val="000000"/>
              </a:buClr>
              <a:buSzPct val="45000"/>
              <a:buFont typeface="Wingdings" charset="2"/>
              <a:buChar char=""/>
            </a:pPr>
            <a:r>
              <a:rPr b="0" lang="es-ES" sz="2800" spc="-1" strike="noStrike">
                <a:latin typeface="Arial"/>
              </a:rPr>
              <a:t>Es la capacidad del cuerpo humano de desarrollar o llevar acabo una acción motriz (movimiento o conjunto de estos) en el menor tiempo posible.</a:t>
            </a:r>
            <a:endParaRPr b="0" lang="en-US" sz="2800" spc="-1" strike="noStrike">
              <a:latin typeface="Arial"/>
            </a:endParaRPr>
          </a:p>
          <a:p>
            <a:pPr marL="432000" indent="-324000" algn="just">
              <a:spcAft>
                <a:spcPts val="1417"/>
              </a:spcAft>
              <a:buClr>
                <a:srgbClr val="000000"/>
              </a:buClr>
              <a:buSzPct val="45000"/>
              <a:buFont typeface="Wingdings" charset="2"/>
              <a:buChar char=""/>
            </a:pPr>
            <a:r>
              <a:rPr b="0" lang="es-ES" sz="2800" spc="-1" strike="noStrike">
                <a:latin typeface="Arial"/>
              </a:rPr>
              <a:t>Se puede determinar mediante distancia recorrida en tiempo, velocidad de reacción frente a un estimulo  o la realización de un gesto.</a:t>
            </a:r>
            <a:endParaRPr b="0" lang="en-US" sz="2800" spc="-1" strike="noStrike">
              <a:latin typeface="Arial"/>
            </a:endParaRPr>
          </a:p>
        </p:txBody>
      </p:sp>
      <p:sp>
        <p:nvSpPr>
          <p:cNvPr id="59"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60"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685800" y="1371600"/>
            <a:ext cx="9071640" cy="548640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r>
              <a:rPr b="0" lang="es-ES" sz="2800" spc="-1" strike="noStrike">
                <a:latin typeface="Times New Roman"/>
              </a:rPr>
              <a:t>Existen 3 tipos de velocidad llevados a la practica deportiva.</a:t>
            </a:r>
            <a:endParaRPr b="0" lang="en-US" sz="2800" spc="-1" strike="noStrike">
              <a:latin typeface="Arial"/>
            </a:endParaRPr>
          </a:p>
          <a:p>
            <a:pPr marL="432000" indent="-324000">
              <a:spcAft>
                <a:spcPts val="1417"/>
              </a:spcAft>
              <a:buClr>
                <a:srgbClr val="000000"/>
              </a:buClr>
              <a:buSzPct val="45000"/>
              <a:buFont typeface="Wingdings" charset="2"/>
              <a:buChar char=""/>
            </a:pPr>
            <a:endParaRPr b="0" lang="en-US" sz="2800" spc="-1" strike="noStrike">
              <a:latin typeface="Arial"/>
            </a:endParaRPr>
          </a:p>
          <a:p>
            <a:pPr marL="432000" indent="-324000">
              <a:spcAft>
                <a:spcPts val="1417"/>
              </a:spcAft>
              <a:buClr>
                <a:srgbClr val="000000"/>
              </a:buClr>
              <a:buSzPct val="45000"/>
              <a:buFont typeface="Wingdings" charset="2"/>
              <a:buChar char=""/>
            </a:pPr>
            <a:r>
              <a:rPr b="0" lang="es-ES" sz="2800" spc="-1" strike="noStrike">
                <a:latin typeface="Times New Roman"/>
              </a:rPr>
              <a:t>a)</a:t>
            </a:r>
            <a:r>
              <a:rPr b="1" lang="es-ES" sz="2800" spc="-1" strike="noStrike" u="sng">
                <a:uFillTx/>
                <a:latin typeface="Times New Roman"/>
              </a:rPr>
              <a:t>La velocidad para recorrer una distancia</a:t>
            </a:r>
            <a:r>
              <a:rPr b="0" lang="es-ES" sz="2800" spc="-1" strike="noStrike" u="sng">
                <a:uFillTx/>
                <a:latin typeface="Times New Roman"/>
              </a:rPr>
              <a:t> determinada o de una acción motriz completa.</a:t>
            </a:r>
            <a:r>
              <a:rPr b="0" lang="es-ES" sz="2800" spc="-1" strike="noStrike">
                <a:latin typeface="Times New Roman"/>
              </a:rPr>
              <a:t> (Ej. Correr 50 o 100 metros en el menor tiempo posible).</a:t>
            </a:r>
            <a:endParaRPr b="0" lang="en-US" sz="2800" spc="-1" strike="noStrike">
              <a:latin typeface="Arial"/>
            </a:endParaRPr>
          </a:p>
          <a:p>
            <a:pPr marL="432000" indent="-324000">
              <a:spcAft>
                <a:spcPts val="1417"/>
              </a:spcAft>
              <a:buClr>
                <a:srgbClr val="000000"/>
              </a:buClr>
              <a:buSzPct val="45000"/>
              <a:buFont typeface="Wingdings" charset="2"/>
              <a:buChar char=""/>
            </a:pPr>
            <a:r>
              <a:rPr b="0" lang="es-ES" sz="2800" spc="-1" strike="noStrike">
                <a:latin typeface="Times New Roman"/>
              </a:rPr>
              <a:t>b)</a:t>
            </a:r>
            <a:r>
              <a:rPr b="1" lang="es-ES" sz="2800" spc="-1" strike="noStrike" u="sng">
                <a:uFillTx/>
                <a:latin typeface="Times New Roman"/>
              </a:rPr>
              <a:t>La velocidad de reacción</a:t>
            </a:r>
            <a:r>
              <a:rPr b="0" lang="es-ES" sz="2800" spc="-1" strike="noStrike">
                <a:latin typeface="Times New Roman"/>
              </a:rPr>
              <a:t> ante un estímulo. (Ej. Un boxeador esquivando rapidamente un golpe del rival)</a:t>
            </a:r>
            <a:endParaRPr b="0" lang="en-US" sz="2800" spc="-1" strike="noStrike">
              <a:latin typeface="Arial"/>
            </a:endParaRPr>
          </a:p>
          <a:p>
            <a:pPr marL="432000" indent="-324000">
              <a:spcAft>
                <a:spcPts val="1417"/>
              </a:spcAft>
              <a:buClr>
                <a:srgbClr val="000000"/>
              </a:buClr>
              <a:buSzPct val="45000"/>
              <a:buFont typeface="Wingdings" charset="2"/>
              <a:buChar char=""/>
            </a:pPr>
            <a:r>
              <a:rPr b="0" lang="es-ES" sz="2800" spc="-1" strike="noStrike">
                <a:latin typeface="Times New Roman"/>
              </a:rPr>
              <a:t>c)</a:t>
            </a:r>
            <a:r>
              <a:rPr b="1" lang="es-ES" sz="2800" spc="-1" strike="noStrike" u="sng">
                <a:uFillTx/>
                <a:latin typeface="Times New Roman"/>
              </a:rPr>
              <a:t>La velocidad de un gesto</a:t>
            </a:r>
            <a:r>
              <a:rPr b="0" lang="es-ES" sz="2800" spc="-1" strike="noStrike">
                <a:latin typeface="Times New Roman"/>
              </a:rPr>
              <a:t> tecnico o un movimiento. (velocidad gestual)(Ej. Un boxeador realizando uno o varios golpes con velocidad)</a:t>
            </a:r>
            <a:endParaRPr b="0" lang="en-US" sz="2800" spc="-1" strike="noStrike">
              <a:latin typeface="Arial"/>
            </a:endParaRPr>
          </a:p>
        </p:txBody>
      </p:sp>
      <p:sp>
        <p:nvSpPr>
          <p:cNvPr id="62"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63"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TextShape 1"/>
          <p:cNvSpPr txBox="1"/>
          <p:nvPr/>
        </p:nvSpPr>
        <p:spPr>
          <a:xfrm>
            <a:off x="504000" y="1371600"/>
            <a:ext cx="9071640" cy="5486400"/>
          </a:xfrm>
          <a:prstGeom prst="rect">
            <a:avLst/>
          </a:prstGeom>
          <a:noFill/>
          <a:ln>
            <a:noFill/>
          </a:ln>
        </p:spPr>
        <p:txBody>
          <a:bodyPr lIns="0" rIns="0" tIns="0" bIns="0">
            <a:noAutofit/>
          </a:bodyPr>
          <a:p>
            <a:pPr marL="432000" indent="-324000">
              <a:spcAft>
                <a:spcPts val="1417"/>
              </a:spcAft>
              <a:buClr>
                <a:srgbClr val="000000"/>
              </a:buClr>
              <a:buSzPct val="45000"/>
              <a:buFont typeface="Wingdings" charset="2"/>
              <a:buChar char=""/>
            </a:pPr>
            <a:r>
              <a:rPr b="1" lang="es-ES" sz="3200" spc="-1" strike="noStrike" u="sng">
                <a:uFillTx/>
                <a:latin typeface="Times New Roman"/>
              </a:rPr>
              <a:t>Factores que determinan la velocidad de un deportista:</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Técnica del movimiento.</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Sistema Nervioso</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Musculatura</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Energía para ejecutar la acción (proveniente de nutrientes y reservas de energía).</a:t>
            </a:r>
            <a:endParaRPr b="0" lang="en-US" sz="3200" spc="-1" strike="noStrike">
              <a:latin typeface="Arial"/>
            </a:endParaRPr>
          </a:p>
          <a:p>
            <a:pPr marL="432000" indent="-324000">
              <a:spcAft>
                <a:spcPts val="1417"/>
              </a:spcAft>
              <a:buClr>
                <a:srgbClr val="000000"/>
              </a:buClr>
              <a:buSzPct val="45000"/>
              <a:buFont typeface="Wingdings" charset="2"/>
              <a:buChar char=""/>
            </a:pPr>
            <a:r>
              <a:rPr b="0" lang="es-ES" sz="3200" spc="-1" strike="noStrike">
                <a:latin typeface="Times New Roman"/>
              </a:rPr>
              <a:t>Genéticos</a:t>
            </a:r>
            <a:endParaRPr b="0" lang="en-US" sz="3200" spc="-1" strike="noStrike">
              <a:latin typeface="Arial"/>
            </a:endParaRPr>
          </a:p>
        </p:txBody>
      </p:sp>
      <p:sp>
        <p:nvSpPr>
          <p:cNvPr id="65" name="TextShape 2"/>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66" name="" descr=""/>
          <p:cNvPicPr/>
          <p:nvPr/>
        </p:nvPicPr>
        <p:blipFill>
          <a:blip r:embed="rId1"/>
          <a:stretch/>
        </p:blipFill>
        <p:spPr>
          <a:xfrm>
            <a:off x="180000" y="360"/>
            <a:ext cx="1440000" cy="150516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TextShape 1"/>
          <p:cNvSpPr txBox="1"/>
          <p:nvPr/>
        </p:nvSpPr>
        <p:spPr>
          <a:xfrm>
            <a:off x="1620000" y="180000"/>
            <a:ext cx="8100000" cy="1260000"/>
          </a:xfrm>
          <a:prstGeom prst="rect">
            <a:avLst/>
          </a:prstGeom>
          <a:noFill/>
          <a:ln>
            <a:noFill/>
          </a:ln>
        </p:spPr>
        <p:txBody>
          <a:bodyPr lIns="90000" rIns="90000" tIns="45000" bIns="45000">
            <a:noAutofit/>
          </a:bodyPr>
          <a:p>
            <a:pPr algn="just"/>
            <a:r>
              <a:rPr b="0" lang="es-ES" sz="1800" spc="-1" strike="noStrike">
                <a:solidFill>
                  <a:srgbClr val="000000"/>
                </a:solidFill>
                <a:latin typeface="Times New Roman"/>
              </a:rPr>
              <a:t>Objetivo de Aprendizaje 06:Ejecutar actividades físicas de intensidad moderada a vigorosa que desarrollen la condición física por medio de la práctica de ejercicios de resistencia cardiovascular, fuerza, flexibilidad y velocidad, estableciendo metas de superación personal.</a:t>
            </a:r>
            <a:endParaRPr b="0" lang="en-US" sz="1800" spc="-1" strike="noStrike">
              <a:latin typeface="Arial"/>
            </a:endParaRPr>
          </a:p>
        </p:txBody>
      </p:sp>
      <p:pic>
        <p:nvPicPr>
          <p:cNvPr id="68" name="" descr=""/>
          <p:cNvPicPr/>
          <p:nvPr/>
        </p:nvPicPr>
        <p:blipFill>
          <a:blip r:embed="rId1"/>
          <a:stretch/>
        </p:blipFill>
        <p:spPr>
          <a:xfrm>
            <a:off x="180000" y="360"/>
            <a:ext cx="1440000" cy="1505160"/>
          </a:xfrm>
          <a:prstGeom prst="rect">
            <a:avLst/>
          </a:prstGeom>
          <a:ln>
            <a:noFill/>
          </a:ln>
        </p:spPr>
      </p:pic>
      <p:sp>
        <p:nvSpPr>
          <p:cNvPr id="69" name="TextShape 2"/>
          <p:cNvSpPr txBox="1"/>
          <p:nvPr/>
        </p:nvSpPr>
        <p:spPr>
          <a:xfrm>
            <a:off x="4066560" y="1442880"/>
            <a:ext cx="5534640" cy="6117120"/>
          </a:xfrm>
          <a:prstGeom prst="rect">
            <a:avLst/>
          </a:prstGeom>
          <a:noFill/>
          <a:ln>
            <a:noFill/>
          </a:ln>
        </p:spPr>
        <p:txBody>
          <a:bodyPr lIns="90000" rIns="90000" tIns="45000" bIns="45000">
            <a:noAutofit/>
          </a:bodyPr>
          <a:p>
            <a:pPr algn="ctr"/>
            <a:r>
              <a:rPr b="1" lang="es-ES" sz="2800" spc="-1" strike="noStrike">
                <a:latin typeface="Arial"/>
              </a:rPr>
              <a:t>Fuerza</a:t>
            </a:r>
            <a:endParaRPr b="0" lang="en-US" sz="2800" spc="-1" strike="noStrike">
              <a:latin typeface="Arial"/>
            </a:endParaRPr>
          </a:p>
          <a:p>
            <a:endParaRPr b="0" lang="en-US" sz="2800" spc="-1" strike="noStrike">
              <a:latin typeface="Arial"/>
            </a:endParaRPr>
          </a:p>
          <a:p>
            <a:pPr algn="just"/>
            <a:r>
              <a:rPr b="0" lang="es-ES" sz="2200" spc="-1" strike="noStrike">
                <a:latin typeface="Arial"/>
              </a:rPr>
              <a:t>Es la cualidad física que nos permite vencer una resistencia o un objeto externo, desplazando, levantando o moviendo del lugar, gracias a la contracción de nuestros músculos</a:t>
            </a:r>
            <a:endParaRPr b="0" lang="en-US" sz="2200" spc="-1" strike="noStrike">
              <a:latin typeface="Arial"/>
            </a:endParaRPr>
          </a:p>
          <a:p>
            <a:pPr algn="just"/>
            <a:endParaRPr b="0" lang="en-US" sz="2200" spc="-1" strike="noStrike">
              <a:latin typeface="Arial"/>
            </a:endParaRPr>
          </a:p>
          <a:p>
            <a:pPr algn="just"/>
            <a:r>
              <a:rPr b="0" lang="es-ES" sz="2200" spc="-1" strike="noStrike">
                <a:latin typeface="Arial"/>
              </a:rPr>
              <a:t>* Cuando levantamos una carga u objeto de mucho peso solo una vez, sin tener la capacidad de levantar más veces, estamos hablando de </a:t>
            </a:r>
            <a:r>
              <a:rPr b="0" lang="es-ES" sz="2200" spc="-1" strike="noStrike" u="sng">
                <a:uFillTx/>
                <a:latin typeface="Arial"/>
              </a:rPr>
              <a:t>fuerza máxima.</a:t>
            </a:r>
            <a:endParaRPr b="0" lang="en-US" sz="2200" spc="-1" strike="noStrike">
              <a:latin typeface="Arial"/>
            </a:endParaRPr>
          </a:p>
          <a:p>
            <a:pPr algn="just"/>
            <a:endParaRPr b="0" lang="en-US" sz="2200" spc="-1" strike="noStrike">
              <a:latin typeface="Arial"/>
            </a:endParaRPr>
          </a:p>
          <a:p>
            <a:endParaRPr b="0" lang="en-US" sz="2200" spc="-1" strike="noStrike">
              <a:latin typeface="Arial"/>
            </a:endParaRPr>
          </a:p>
          <a:p>
            <a:endParaRPr b="0" lang="en-US" sz="2200" spc="-1" strike="noStrike">
              <a:latin typeface="Arial"/>
            </a:endParaRPr>
          </a:p>
        </p:txBody>
      </p:sp>
      <p:pic>
        <p:nvPicPr>
          <p:cNvPr id="70" name="" descr=""/>
          <p:cNvPicPr/>
          <p:nvPr/>
        </p:nvPicPr>
        <p:blipFill>
          <a:blip r:embed="rId2"/>
          <a:stretch/>
        </p:blipFill>
        <p:spPr>
          <a:xfrm>
            <a:off x="276480" y="2971800"/>
            <a:ext cx="3381120" cy="29718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TotalTime>
  <Application>LibreOffice/6.3.5.2$Linux_X86_64 LibreOffice_project/30$Build-2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2020-08-04T22:20:31Z</dcterms:created>
  <dc:creator/>
  <dc:description/>
  <dc:language>es-CL</dc:language>
  <cp:lastModifiedBy/>
  <dcterms:modified xsi:type="dcterms:W3CDTF">2020-08-05T10:09:40Z</dcterms:modified>
  <cp:revision>5</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fo 1">
    <vt:lpwstr/>
  </property>
  <property fmtid="{D5CDD505-2E9C-101B-9397-08002B2CF9AE}" pid="3" name="Info 2">
    <vt:lpwstr/>
  </property>
  <property fmtid="{D5CDD505-2E9C-101B-9397-08002B2CF9AE}" pid="4" name="Info 3">
    <vt:lpwstr/>
  </property>
  <property fmtid="{D5CDD505-2E9C-101B-9397-08002B2CF9AE}" pid="5" name="Info 4">
    <vt:lpwstr/>
  </property>
</Properties>
</file>