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_rels/presentation.xml.rels" ContentType="application/vnd.openxmlformats-package.relationships+xml"/>
  <Override PartName="/ppt/media/image9.png" ContentType="image/png"/>
  <Override PartName="/ppt/media/image10.png" ContentType="image/png"/>
  <Override PartName="/ppt/media/image8.png" ContentType="image/png"/>
  <Override PartName="/ppt/media/image7.png" ContentType="image/png"/>
  <Override PartName="/ppt/media/image2.png" ContentType="image/png"/>
  <Override PartName="/ppt/media/image22.png" ContentType="image/png"/>
  <Override PartName="/ppt/media/image11.png" ContentType="image/png"/>
  <Override PartName="/ppt/media/image1.jpeg" ContentType="image/jpeg"/>
  <Override PartName="/ppt/media/image6.png" ContentType="image/png"/>
  <Override PartName="/ppt/media/image3.png" ContentType="image/png"/>
  <Override PartName="/ppt/media/image23.png" ContentType="image/png"/>
  <Override PartName="/ppt/media/image4.png" ContentType="image/png"/>
  <Override PartName="/ppt/media/image19.png" ContentType="image/png"/>
  <Override PartName="/ppt/media/image18.png" ContentType="image/png"/>
  <Override PartName="/ppt/media/image21.png" ContentType="image/png"/>
  <Override PartName="/ppt/media/image15.png" ContentType="image/png"/>
  <Override PartName="/ppt/media/image17.png" ContentType="image/png"/>
  <Override PartName="/ppt/media/image20.png" ContentType="image/png"/>
  <Override PartName="/ppt/media/image14.png" ContentType="image/png"/>
  <Override PartName="/ppt/media/image16.png" ContentType="image/png"/>
  <Override PartName="/ppt/media/image13.png" ContentType="image/png"/>
  <Override PartName="/ppt/media/image12.png" ContentType="image/png"/>
  <Override PartName="/ppt/media/image5.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24" name="PlaceHolder 2"/>
          <p:cNvSpPr>
            <a:spLocks noGrp="1"/>
          </p:cNvSpPr>
          <p:nvPr>
            <p:ph type="body"/>
          </p:nvPr>
        </p:nvSpPr>
        <p:spPr>
          <a:xfrm>
            <a:off x="504000" y="1769040"/>
            <a:ext cx="9071280" cy="2091240"/>
          </a:xfrm>
          <a:prstGeom prst="rect">
            <a:avLst/>
          </a:prstGeom>
        </p:spPr>
        <p:txBody>
          <a:bodyPr lIns="0" rIns="0" tIns="0" bIns="0">
            <a:normAutofit/>
          </a:bodyPr>
          <a:p>
            <a:endParaRPr b="0" lang="es-CL" sz="3200" spc="-1" strike="noStrike">
              <a:latin typeface="Arial"/>
            </a:endParaRPr>
          </a:p>
        </p:txBody>
      </p:sp>
      <p:sp>
        <p:nvSpPr>
          <p:cNvPr id="25" name="PlaceHolder 3"/>
          <p:cNvSpPr>
            <a:spLocks noGrp="1"/>
          </p:cNvSpPr>
          <p:nvPr>
            <p:ph type="body"/>
          </p:nvPr>
        </p:nvSpPr>
        <p:spPr>
          <a:xfrm>
            <a:off x="504000" y="4059360"/>
            <a:ext cx="9071280" cy="2091240"/>
          </a:xfrm>
          <a:prstGeom prst="rect">
            <a:avLst/>
          </a:prstGeom>
        </p:spPr>
        <p:txBody>
          <a:bodyPr lIns="0" rIns="0" tIns="0" bIns="0">
            <a:normAutofit/>
          </a:bodyPr>
          <a:p>
            <a:endParaRPr b="0" lang="es-C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27" name="PlaceHolder 2"/>
          <p:cNvSpPr>
            <a:spLocks noGrp="1"/>
          </p:cNvSpPr>
          <p:nvPr>
            <p:ph type="body"/>
          </p:nvPr>
        </p:nvSpPr>
        <p:spPr>
          <a:xfrm>
            <a:off x="504000" y="1769040"/>
            <a:ext cx="4426560" cy="2091240"/>
          </a:xfrm>
          <a:prstGeom prst="rect">
            <a:avLst/>
          </a:prstGeom>
        </p:spPr>
        <p:txBody>
          <a:bodyPr lIns="0" rIns="0" tIns="0" bIns="0">
            <a:normAutofit/>
          </a:bodyPr>
          <a:p>
            <a:endParaRPr b="0" lang="es-CL" sz="3200" spc="-1" strike="noStrike">
              <a:latin typeface="Arial"/>
            </a:endParaRPr>
          </a:p>
        </p:txBody>
      </p:sp>
      <p:sp>
        <p:nvSpPr>
          <p:cNvPr id="28" name="PlaceHolder 3"/>
          <p:cNvSpPr>
            <a:spLocks noGrp="1"/>
          </p:cNvSpPr>
          <p:nvPr>
            <p:ph type="body"/>
          </p:nvPr>
        </p:nvSpPr>
        <p:spPr>
          <a:xfrm>
            <a:off x="5152320" y="1769040"/>
            <a:ext cx="4426560" cy="2091240"/>
          </a:xfrm>
          <a:prstGeom prst="rect">
            <a:avLst/>
          </a:prstGeom>
        </p:spPr>
        <p:txBody>
          <a:bodyPr lIns="0" rIns="0" tIns="0" bIns="0">
            <a:normAutofit/>
          </a:bodyPr>
          <a:p>
            <a:endParaRPr b="0" lang="es-CL" sz="3200" spc="-1" strike="noStrike">
              <a:latin typeface="Arial"/>
            </a:endParaRPr>
          </a:p>
        </p:txBody>
      </p:sp>
      <p:sp>
        <p:nvSpPr>
          <p:cNvPr id="29" name="PlaceHolder 4"/>
          <p:cNvSpPr>
            <a:spLocks noGrp="1"/>
          </p:cNvSpPr>
          <p:nvPr>
            <p:ph type="body"/>
          </p:nvPr>
        </p:nvSpPr>
        <p:spPr>
          <a:xfrm>
            <a:off x="504000" y="4059360"/>
            <a:ext cx="4426560" cy="2091240"/>
          </a:xfrm>
          <a:prstGeom prst="rect">
            <a:avLst/>
          </a:prstGeom>
        </p:spPr>
        <p:txBody>
          <a:bodyPr lIns="0" rIns="0" tIns="0" bIns="0">
            <a:normAutofit/>
          </a:bodyPr>
          <a:p>
            <a:endParaRPr b="0" lang="es-CL" sz="3200" spc="-1" strike="noStrike">
              <a:latin typeface="Arial"/>
            </a:endParaRPr>
          </a:p>
        </p:txBody>
      </p:sp>
      <p:sp>
        <p:nvSpPr>
          <p:cNvPr id="30" name="PlaceHolder 5"/>
          <p:cNvSpPr>
            <a:spLocks noGrp="1"/>
          </p:cNvSpPr>
          <p:nvPr>
            <p:ph type="body"/>
          </p:nvPr>
        </p:nvSpPr>
        <p:spPr>
          <a:xfrm>
            <a:off x="5152320" y="4059360"/>
            <a:ext cx="4426560" cy="2091240"/>
          </a:xfrm>
          <a:prstGeom prst="rect">
            <a:avLst/>
          </a:prstGeom>
        </p:spPr>
        <p:txBody>
          <a:bodyPr lIns="0" rIns="0" tIns="0" bIns="0">
            <a:normAutofit/>
          </a:bodyPr>
          <a:p>
            <a:endParaRPr b="0" lang="es-C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32" name="PlaceHolder 2"/>
          <p:cNvSpPr>
            <a:spLocks noGrp="1"/>
          </p:cNvSpPr>
          <p:nvPr>
            <p:ph type="body"/>
          </p:nvPr>
        </p:nvSpPr>
        <p:spPr>
          <a:xfrm>
            <a:off x="504000" y="1769040"/>
            <a:ext cx="2920680" cy="2091240"/>
          </a:xfrm>
          <a:prstGeom prst="rect">
            <a:avLst/>
          </a:prstGeom>
        </p:spPr>
        <p:txBody>
          <a:bodyPr lIns="0" rIns="0" tIns="0" bIns="0">
            <a:normAutofit/>
          </a:bodyPr>
          <a:p>
            <a:endParaRPr b="0" lang="es-CL" sz="3200" spc="-1" strike="noStrike">
              <a:latin typeface="Arial"/>
            </a:endParaRPr>
          </a:p>
        </p:txBody>
      </p:sp>
      <p:sp>
        <p:nvSpPr>
          <p:cNvPr id="33" name="PlaceHolder 3"/>
          <p:cNvSpPr>
            <a:spLocks noGrp="1"/>
          </p:cNvSpPr>
          <p:nvPr>
            <p:ph type="body"/>
          </p:nvPr>
        </p:nvSpPr>
        <p:spPr>
          <a:xfrm>
            <a:off x="3571200" y="1769040"/>
            <a:ext cx="2920680" cy="2091240"/>
          </a:xfrm>
          <a:prstGeom prst="rect">
            <a:avLst/>
          </a:prstGeom>
        </p:spPr>
        <p:txBody>
          <a:bodyPr lIns="0" rIns="0" tIns="0" bIns="0">
            <a:normAutofit/>
          </a:bodyPr>
          <a:p>
            <a:endParaRPr b="0" lang="es-CL" sz="3200" spc="-1" strike="noStrike">
              <a:latin typeface="Arial"/>
            </a:endParaRPr>
          </a:p>
        </p:txBody>
      </p:sp>
      <p:sp>
        <p:nvSpPr>
          <p:cNvPr id="34" name="PlaceHolder 4"/>
          <p:cNvSpPr>
            <a:spLocks noGrp="1"/>
          </p:cNvSpPr>
          <p:nvPr>
            <p:ph type="body"/>
          </p:nvPr>
        </p:nvSpPr>
        <p:spPr>
          <a:xfrm>
            <a:off x="6638040" y="1769040"/>
            <a:ext cx="2920680" cy="2091240"/>
          </a:xfrm>
          <a:prstGeom prst="rect">
            <a:avLst/>
          </a:prstGeom>
        </p:spPr>
        <p:txBody>
          <a:bodyPr lIns="0" rIns="0" tIns="0" bIns="0">
            <a:normAutofit/>
          </a:bodyPr>
          <a:p>
            <a:endParaRPr b="0" lang="es-CL" sz="3200" spc="-1" strike="noStrike">
              <a:latin typeface="Arial"/>
            </a:endParaRPr>
          </a:p>
        </p:txBody>
      </p:sp>
      <p:sp>
        <p:nvSpPr>
          <p:cNvPr id="35" name="PlaceHolder 5"/>
          <p:cNvSpPr>
            <a:spLocks noGrp="1"/>
          </p:cNvSpPr>
          <p:nvPr>
            <p:ph type="body"/>
          </p:nvPr>
        </p:nvSpPr>
        <p:spPr>
          <a:xfrm>
            <a:off x="504000" y="4059360"/>
            <a:ext cx="2920680" cy="2091240"/>
          </a:xfrm>
          <a:prstGeom prst="rect">
            <a:avLst/>
          </a:prstGeom>
        </p:spPr>
        <p:txBody>
          <a:bodyPr lIns="0" rIns="0" tIns="0" bIns="0">
            <a:normAutofit/>
          </a:bodyPr>
          <a:p>
            <a:endParaRPr b="0" lang="es-CL" sz="3200" spc="-1" strike="noStrike">
              <a:latin typeface="Arial"/>
            </a:endParaRPr>
          </a:p>
        </p:txBody>
      </p:sp>
      <p:sp>
        <p:nvSpPr>
          <p:cNvPr id="36" name="PlaceHolder 6"/>
          <p:cNvSpPr>
            <a:spLocks noGrp="1"/>
          </p:cNvSpPr>
          <p:nvPr>
            <p:ph type="body"/>
          </p:nvPr>
        </p:nvSpPr>
        <p:spPr>
          <a:xfrm>
            <a:off x="3571200" y="4059360"/>
            <a:ext cx="2920680" cy="2091240"/>
          </a:xfrm>
          <a:prstGeom prst="rect">
            <a:avLst/>
          </a:prstGeom>
        </p:spPr>
        <p:txBody>
          <a:bodyPr lIns="0" rIns="0" tIns="0" bIns="0">
            <a:normAutofit/>
          </a:bodyPr>
          <a:p>
            <a:endParaRPr b="0" lang="es-CL" sz="3200" spc="-1" strike="noStrike">
              <a:latin typeface="Arial"/>
            </a:endParaRPr>
          </a:p>
        </p:txBody>
      </p:sp>
      <p:sp>
        <p:nvSpPr>
          <p:cNvPr id="37" name="PlaceHolder 7"/>
          <p:cNvSpPr>
            <a:spLocks noGrp="1"/>
          </p:cNvSpPr>
          <p:nvPr>
            <p:ph type="body"/>
          </p:nvPr>
        </p:nvSpPr>
        <p:spPr>
          <a:xfrm>
            <a:off x="6638040" y="4059360"/>
            <a:ext cx="2920680" cy="2091240"/>
          </a:xfrm>
          <a:prstGeom prst="rect">
            <a:avLst/>
          </a:prstGeom>
        </p:spPr>
        <p:txBody>
          <a:bodyPr lIns="0" rIns="0" tIns="0" bIns="0">
            <a:normAutofit/>
          </a:bodyPr>
          <a:p>
            <a:endParaRPr b="0" lang="es-C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3" name="PlaceHolder 2"/>
          <p:cNvSpPr>
            <a:spLocks noGrp="1"/>
          </p:cNvSpPr>
          <p:nvPr>
            <p:ph type="subTitle"/>
          </p:nvPr>
        </p:nvSpPr>
        <p:spPr>
          <a:xfrm>
            <a:off x="504000" y="1769040"/>
            <a:ext cx="9071280" cy="438444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5" name="PlaceHolder 2"/>
          <p:cNvSpPr>
            <a:spLocks noGrp="1"/>
          </p:cNvSpPr>
          <p:nvPr>
            <p:ph type="body"/>
          </p:nvPr>
        </p:nvSpPr>
        <p:spPr>
          <a:xfrm>
            <a:off x="504000" y="1769040"/>
            <a:ext cx="9071280" cy="4384440"/>
          </a:xfrm>
          <a:prstGeom prst="rect">
            <a:avLst/>
          </a:prstGeom>
        </p:spPr>
        <p:txBody>
          <a:bodyPr lIns="0" rIns="0" tIns="0" bIns="0">
            <a:normAutofit/>
          </a:bodyPr>
          <a:p>
            <a:endParaRPr b="0" lang="es-C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7" name="PlaceHolder 2"/>
          <p:cNvSpPr>
            <a:spLocks noGrp="1"/>
          </p:cNvSpPr>
          <p:nvPr>
            <p:ph type="body"/>
          </p:nvPr>
        </p:nvSpPr>
        <p:spPr>
          <a:xfrm>
            <a:off x="504000" y="1769040"/>
            <a:ext cx="4426560" cy="4384440"/>
          </a:xfrm>
          <a:prstGeom prst="rect">
            <a:avLst/>
          </a:prstGeom>
        </p:spPr>
        <p:txBody>
          <a:bodyPr lIns="0" rIns="0" tIns="0" bIns="0">
            <a:normAutofit/>
          </a:bodyPr>
          <a:p>
            <a:endParaRPr b="0" lang="es-CL" sz="3200" spc="-1" strike="noStrike">
              <a:latin typeface="Arial"/>
            </a:endParaRPr>
          </a:p>
        </p:txBody>
      </p:sp>
      <p:sp>
        <p:nvSpPr>
          <p:cNvPr id="8" name="PlaceHolder 3"/>
          <p:cNvSpPr>
            <a:spLocks noGrp="1"/>
          </p:cNvSpPr>
          <p:nvPr>
            <p:ph type="body"/>
          </p:nvPr>
        </p:nvSpPr>
        <p:spPr>
          <a:xfrm>
            <a:off x="5152320" y="1769040"/>
            <a:ext cx="4426560" cy="4384440"/>
          </a:xfrm>
          <a:prstGeom prst="rect">
            <a:avLst/>
          </a:prstGeom>
        </p:spPr>
        <p:txBody>
          <a:bodyPr lIns="0" rIns="0" tIns="0" bIns="0">
            <a:normAutofit/>
          </a:bodyPr>
          <a:p>
            <a:endParaRPr b="0" lang="es-C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1280" cy="585036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12" name="PlaceHolder 2"/>
          <p:cNvSpPr>
            <a:spLocks noGrp="1"/>
          </p:cNvSpPr>
          <p:nvPr>
            <p:ph type="body"/>
          </p:nvPr>
        </p:nvSpPr>
        <p:spPr>
          <a:xfrm>
            <a:off x="504000" y="1769040"/>
            <a:ext cx="4426560" cy="2091240"/>
          </a:xfrm>
          <a:prstGeom prst="rect">
            <a:avLst/>
          </a:prstGeom>
        </p:spPr>
        <p:txBody>
          <a:bodyPr lIns="0" rIns="0" tIns="0" bIns="0">
            <a:normAutofit/>
          </a:bodyPr>
          <a:p>
            <a:endParaRPr b="0" lang="es-CL" sz="3200" spc="-1" strike="noStrike">
              <a:latin typeface="Arial"/>
            </a:endParaRPr>
          </a:p>
        </p:txBody>
      </p:sp>
      <p:sp>
        <p:nvSpPr>
          <p:cNvPr id="13" name="PlaceHolder 3"/>
          <p:cNvSpPr>
            <a:spLocks noGrp="1"/>
          </p:cNvSpPr>
          <p:nvPr>
            <p:ph type="body"/>
          </p:nvPr>
        </p:nvSpPr>
        <p:spPr>
          <a:xfrm>
            <a:off x="5152320" y="1769040"/>
            <a:ext cx="4426560" cy="4384440"/>
          </a:xfrm>
          <a:prstGeom prst="rect">
            <a:avLst/>
          </a:prstGeom>
        </p:spPr>
        <p:txBody>
          <a:bodyPr lIns="0" rIns="0" tIns="0" bIns="0">
            <a:normAutofit/>
          </a:bodyPr>
          <a:p>
            <a:endParaRPr b="0" lang="es-CL" sz="3200" spc="-1" strike="noStrike">
              <a:latin typeface="Arial"/>
            </a:endParaRPr>
          </a:p>
        </p:txBody>
      </p:sp>
      <p:sp>
        <p:nvSpPr>
          <p:cNvPr id="14" name="PlaceHolder 4"/>
          <p:cNvSpPr>
            <a:spLocks noGrp="1"/>
          </p:cNvSpPr>
          <p:nvPr>
            <p:ph type="body"/>
          </p:nvPr>
        </p:nvSpPr>
        <p:spPr>
          <a:xfrm>
            <a:off x="504000" y="4059360"/>
            <a:ext cx="4426560" cy="2091240"/>
          </a:xfrm>
          <a:prstGeom prst="rect">
            <a:avLst/>
          </a:prstGeom>
        </p:spPr>
        <p:txBody>
          <a:bodyPr lIns="0" rIns="0" tIns="0" bIns="0">
            <a:normAutofit/>
          </a:bodyPr>
          <a:p>
            <a:endParaRPr b="0" lang="es-C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16" name="PlaceHolder 2"/>
          <p:cNvSpPr>
            <a:spLocks noGrp="1"/>
          </p:cNvSpPr>
          <p:nvPr>
            <p:ph type="body"/>
          </p:nvPr>
        </p:nvSpPr>
        <p:spPr>
          <a:xfrm>
            <a:off x="504000" y="1769040"/>
            <a:ext cx="4426560" cy="4384440"/>
          </a:xfrm>
          <a:prstGeom prst="rect">
            <a:avLst/>
          </a:prstGeom>
        </p:spPr>
        <p:txBody>
          <a:bodyPr lIns="0" rIns="0" tIns="0" bIns="0">
            <a:normAutofit/>
          </a:bodyPr>
          <a:p>
            <a:endParaRPr b="0" lang="es-CL" sz="3200" spc="-1" strike="noStrike">
              <a:latin typeface="Arial"/>
            </a:endParaRPr>
          </a:p>
        </p:txBody>
      </p:sp>
      <p:sp>
        <p:nvSpPr>
          <p:cNvPr id="17" name="PlaceHolder 3"/>
          <p:cNvSpPr>
            <a:spLocks noGrp="1"/>
          </p:cNvSpPr>
          <p:nvPr>
            <p:ph type="body"/>
          </p:nvPr>
        </p:nvSpPr>
        <p:spPr>
          <a:xfrm>
            <a:off x="5152320" y="1769040"/>
            <a:ext cx="4426560" cy="2091240"/>
          </a:xfrm>
          <a:prstGeom prst="rect">
            <a:avLst/>
          </a:prstGeom>
        </p:spPr>
        <p:txBody>
          <a:bodyPr lIns="0" rIns="0" tIns="0" bIns="0">
            <a:normAutofit/>
          </a:bodyPr>
          <a:p>
            <a:endParaRPr b="0" lang="es-CL" sz="3200" spc="-1" strike="noStrike">
              <a:latin typeface="Arial"/>
            </a:endParaRPr>
          </a:p>
        </p:txBody>
      </p:sp>
      <p:sp>
        <p:nvSpPr>
          <p:cNvPr id="18" name="PlaceHolder 4"/>
          <p:cNvSpPr>
            <a:spLocks noGrp="1"/>
          </p:cNvSpPr>
          <p:nvPr>
            <p:ph type="body"/>
          </p:nvPr>
        </p:nvSpPr>
        <p:spPr>
          <a:xfrm>
            <a:off x="5152320" y="4059360"/>
            <a:ext cx="4426560" cy="2091240"/>
          </a:xfrm>
          <a:prstGeom prst="rect">
            <a:avLst/>
          </a:prstGeom>
        </p:spPr>
        <p:txBody>
          <a:bodyPr lIns="0" rIns="0" tIns="0" bIns="0">
            <a:normAutofit/>
          </a:bodyPr>
          <a:p>
            <a:endParaRPr b="0" lang="es-C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1280" cy="1261800"/>
          </a:xfrm>
          <a:prstGeom prst="rect">
            <a:avLst/>
          </a:prstGeom>
        </p:spPr>
        <p:txBody>
          <a:bodyPr lIns="0" rIns="0" tIns="0" bIns="0" anchor="ctr">
            <a:noAutofit/>
          </a:bodyPr>
          <a:p>
            <a:pPr algn="ctr"/>
            <a:endParaRPr b="0" lang="es-CL" sz="4400" spc="-1" strike="noStrike">
              <a:latin typeface="Arial"/>
            </a:endParaRPr>
          </a:p>
        </p:txBody>
      </p:sp>
      <p:sp>
        <p:nvSpPr>
          <p:cNvPr id="20" name="PlaceHolder 2"/>
          <p:cNvSpPr>
            <a:spLocks noGrp="1"/>
          </p:cNvSpPr>
          <p:nvPr>
            <p:ph type="body"/>
          </p:nvPr>
        </p:nvSpPr>
        <p:spPr>
          <a:xfrm>
            <a:off x="504000" y="1769040"/>
            <a:ext cx="4426560" cy="2091240"/>
          </a:xfrm>
          <a:prstGeom prst="rect">
            <a:avLst/>
          </a:prstGeom>
        </p:spPr>
        <p:txBody>
          <a:bodyPr lIns="0" rIns="0" tIns="0" bIns="0">
            <a:normAutofit/>
          </a:bodyPr>
          <a:p>
            <a:endParaRPr b="0" lang="es-CL" sz="3200" spc="-1" strike="noStrike">
              <a:latin typeface="Arial"/>
            </a:endParaRPr>
          </a:p>
        </p:txBody>
      </p:sp>
      <p:sp>
        <p:nvSpPr>
          <p:cNvPr id="21" name="PlaceHolder 3"/>
          <p:cNvSpPr>
            <a:spLocks noGrp="1"/>
          </p:cNvSpPr>
          <p:nvPr>
            <p:ph type="body"/>
          </p:nvPr>
        </p:nvSpPr>
        <p:spPr>
          <a:xfrm>
            <a:off x="5152320" y="1769040"/>
            <a:ext cx="4426560" cy="2091240"/>
          </a:xfrm>
          <a:prstGeom prst="rect">
            <a:avLst/>
          </a:prstGeom>
        </p:spPr>
        <p:txBody>
          <a:bodyPr lIns="0" rIns="0" tIns="0" bIns="0">
            <a:normAutofit/>
          </a:bodyPr>
          <a:p>
            <a:endParaRPr b="0" lang="es-CL" sz="3200" spc="-1" strike="noStrike">
              <a:latin typeface="Arial"/>
            </a:endParaRPr>
          </a:p>
        </p:txBody>
      </p:sp>
      <p:sp>
        <p:nvSpPr>
          <p:cNvPr id="22" name="PlaceHolder 4"/>
          <p:cNvSpPr>
            <a:spLocks noGrp="1"/>
          </p:cNvSpPr>
          <p:nvPr>
            <p:ph type="body"/>
          </p:nvPr>
        </p:nvSpPr>
        <p:spPr>
          <a:xfrm>
            <a:off x="504000" y="4059360"/>
            <a:ext cx="9071280" cy="2091240"/>
          </a:xfrm>
          <a:prstGeom prst="rect">
            <a:avLst/>
          </a:prstGeom>
        </p:spPr>
        <p:txBody>
          <a:bodyPr lIns="0" rIns="0" tIns="0" bIns="0">
            <a:normAutofit/>
          </a:bodyPr>
          <a:p>
            <a:endParaRPr b="0" lang="es-C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280" cy="1261800"/>
          </a:xfrm>
          <a:prstGeom prst="rect">
            <a:avLst/>
          </a:prstGeom>
        </p:spPr>
        <p:txBody>
          <a:bodyPr lIns="0" rIns="0" tIns="0" bIns="0" anchor="ctr">
            <a:noAutofit/>
          </a:bodyPr>
          <a:p>
            <a:pPr algn="ctr"/>
            <a:r>
              <a:rPr b="0" lang="es-CL" sz="1800" spc="-1" strike="noStrike">
                <a:latin typeface="Arial"/>
              </a:rPr>
              <a:t>Pulse para editar el formato del texto de título</a:t>
            </a:r>
            <a:endParaRPr b="0" lang="es-CL" sz="1800" spc="-1" strike="noStrike">
              <a:latin typeface="Arial"/>
            </a:endParaRPr>
          </a:p>
        </p:txBody>
      </p:sp>
      <p:sp>
        <p:nvSpPr>
          <p:cNvPr id="1" name="PlaceHolder 2"/>
          <p:cNvSpPr>
            <a:spLocks noGrp="1"/>
          </p:cNvSpPr>
          <p:nvPr>
            <p:ph type="body"/>
          </p:nvPr>
        </p:nvSpPr>
        <p:spPr>
          <a:xfrm>
            <a:off x="504000" y="1769040"/>
            <a:ext cx="9071280" cy="4384440"/>
          </a:xfrm>
          <a:prstGeom prst="rect">
            <a:avLst/>
          </a:prstGeom>
        </p:spPr>
        <p:txBody>
          <a:bodyPr lIns="0" rIns="0" tIns="0" bIns="0">
            <a:noAutofit/>
          </a:bodyPr>
          <a:p>
            <a:pPr marL="432000" indent="-324000" algn="ctr">
              <a:spcBef>
                <a:spcPts val="1417"/>
              </a:spcBef>
              <a:buClr>
                <a:srgbClr val="000000"/>
              </a:buClr>
              <a:buSzPct val="45000"/>
              <a:buFont typeface="Wingdings" charset="2"/>
              <a:buChar char=""/>
            </a:pPr>
            <a:r>
              <a:rPr b="0" lang="es-CL" sz="1800" spc="-1" strike="noStrike">
                <a:latin typeface="Arial"/>
              </a:rPr>
              <a:t>Pulse para editar el formato de esquema del texto</a:t>
            </a:r>
            <a:endParaRPr b="0" lang="es-CL" sz="1800" spc="-1" strike="noStrike">
              <a:latin typeface="Arial"/>
            </a:endParaRPr>
          </a:p>
          <a:p>
            <a:pPr lvl="1" marL="864000" indent="-324000" algn="ctr">
              <a:spcBef>
                <a:spcPts val="1134"/>
              </a:spcBef>
              <a:buClr>
                <a:srgbClr val="000000"/>
              </a:buClr>
              <a:buSzPct val="75000"/>
              <a:buFont typeface="Symbol" charset="2"/>
              <a:buChar char=""/>
            </a:pPr>
            <a:r>
              <a:rPr b="0" lang="es-CL" sz="1800" spc="-1" strike="noStrike">
                <a:latin typeface="Arial"/>
              </a:rPr>
              <a:t>Segundo nivel del esquema</a:t>
            </a:r>
            <a:endParaRPr b="0" lang="es-CL" sz="1800" spc="-1" strike="noStrike">
              <a:latin typeface="Arial"/>
            </a:endParaRPr>
          </a:p>
          <a:p>
            <a:pPr lvl="2" marL="1296000" indent="-288000" algn="ctr">
              <a:spcBef>
                <a:spcPts val="850"/>
              </a:spcBef>
              <a:buClr>
                <a:srgbClr val="000000"/>
              </a:buClr>
              <a:buSzPct val="45000"/>
              <a:buFont typeface="Wingdings" charset="2"/>
              <a:buChar char=""/>
            </a:pPr>
            <a:r>
              <a:rPr b="0" lang="es-CL" sz="1800" spc="-1" strike="noStrike">
                <a:latin typeface="Arial"/>
              </a:rPr>
              <a:t>Tercer nivel del esquema</a:t>
            </a:r>
            <a:endParaRPr b="0" lang="es-CL" sz="1800" spc="-1" strike="noStrike">
              <a:latin typeface="Arial"/>
            </a:endParaRPr>
          </a:p>
          <a:p>
            <a:pPr lvl="3" marL="1728000" indent="-216000" algn="ctr">
              <a:spcBef>
                <a:spcPts val="567"/>
              </a:spcBef>
              <a:buClr>
                <a:srgbClr val="000000"/>
              </a:buClr>
              <a:buSzPct val="75000"/>
              <a:buFont typeface="Symbol" charset="2"/>
              <a:buChar char=""/>
            </a:pPr>
            <a:r>
              <a:rPr b="0" lang="es-CL" sz="1800" spc="-1" strike="noStrike">
                <a:latin typeface="Arial"/>
              </a:rPr>
              <a:t>Cuarto nivel del esquema</a:t>
            </a:r>
            <a:endParaRPr b="0" lang="es-CL" sz="1800" spc="-1" strike="noStrike">
              <a:latin typeface="Arial"/>
            </a:endParaRPr>
          </a:p>
          <a:p>
            <a:pPr lvl="4" marL="2160000" indent="-216000" algn="ctr">
              <a:spcBef>
                <a:spcPts val="283"/>
              </a:spcBef>
              <a:buClr>
                <a:srgbClr val="000000"/>
              </a:buClr>
              <a:buSzPct val="45000"/>
              <a:buFont typeface="Wingdings" charset="2"/>
              <a:buChar char=""/>
            </a:pPr>
            <a:r>
              <a:rPr b="0" lang="es-CL" sz="1800" spc="-1" strike="noStrike">
                <a:latin typeface="Arial"/>
              </a:rPr>
              <a:t>Quinto nivel del esquema</a:t>
            </a:r>
            <a:endParaRPr b="0" lang="es-CL" sz="1800" spc="-1" strike="noStrike">
              <a:latin typeface="Arial"/>
            </a:endParaRPr>
          </a:p>
          <a:p>
            <a:pPr lvl="5" marL="2592000" indent="-216000" algn="ctr">
              <a:spcBef>
                <a:spcPts val="283"/>
              </a:spcBef>
              <a:buClr>
                <a:srgbClr val="000000"/>
              </a:buClr>
              <a:buSzPct val="45000"/>
              <a:buFont typeface="Wingdings" charset="2"/>
              <a:buChar char=""/>
            </a:pPr>
            <a:r>
              <a:rPr b="0" lang="es-CL" sz="1800" spc="-1" strike="noStrike">
                <a:latin typeface="Arial"/>
              </a:rPr>
              <a:t>Sexto nivel del esquema</a:t>
            </a:r>
            <a:endParaRPr b="0" lang="es-CL" sz="1800" spc="-1" strike="noStrike">
              <a:latin typeface="Arial"/>
            </a:endParaRPr>
          </a:p>
          <a:p>
            <a:pPr lvl="6" marL="3024000" indent="-216000" algn="ctr">
              <a:spcBef>
                <a:spcPts val="283"/>
              </a:spcBef>
              <a:buClr>
                <a:srgbClr val="000000"/>
              </a:buClr>
              <a:buSzPct val="45000"/>
              <a:buFont typeface="Wingdings" charset="2"/>
              <a:buChar char=""/>
            </a:pPr>
            <a:r>
              <a:rPr b="0" lang="es-CL" sz="1800" spc="-1" strike="noStrike">
                <a:latin typeface="Arial"/>
              </a:rPr>
              <a:t>Séptimo nivel del esquema</a:t>
            </a:r>
            <a:endParaRPr b="0" lang="es-CL"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TextShape 1"/>
          <p:cNvSpPr txBox="1"/>
          <p:nvPr/>
        </p:nvSpPr>
        <p:spPr>
          <a:xfrm>
            <a:off x="1800000" y="30132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
        <p:nvSpPr>
          <p:cNvPr id="39" name="TextShape 2"/>
          <p:cNvSpPr txBox="1"/>
          <p:nvPr/>
        </p:nvSpPr>
        <p:spPr>
          <a:xfrm>
            <a:off x="504000" y="1550520"/>
            <a:ext cx="9071280" cy="5580360"/>
          </a:xfrm>
          <a:prstGeom prst="rect">
            <a:avLst/>
          </a:prstGeom>
          <a:noFill/>
          <a:ln>
            <a:noFill/>
          </a:ln>
        </p:spPr>
        <p:txBody>
          <a:bodyPr lIns="0" rIns="0" tIns="0" bIns="0" anchor="ctr">
            <a:noAutofit/>
          </a:bodyPr>
          <a:p>
            <a:pPr algn="ctr"/>
            <a:endParaRPr b="0" lang="es-CL" sz="3200" spc="-1" strike="noStrike">
              <a:latin typeface="Arial"/>
            </a:endParaRPr>
          </a:p>
          <a:p>
            <a:pPr algn="ctr"/>
            <a:r>
              <a:rPr b="0" lang="es-CL" sz="3200" spc="-1" strike="noStrike">
                <a:latin typeface="Arial"/>
              </a:rPr>
              <a:t>UNIDAD III: EJECUCIÓN DE UNA DANZA NACIONAL</a:t>
            </a:r>
            <a:endParaRPr b="0" lang="es-CL" sz="3200" spc="-1" strike="noStrike">
              <a:latin typeface="Arial"/>
            </a:endParaRPr>
          </a:p>
          <a:p>
            <a:pPr algn="ctr"/>
            <a:endParaRPr b="0" lang="es-CL" sz="3200" spc="-1" strike="noStrike">
              <a:latin typeface="Arial"/>
            </a:endParaRPr>
          </a:p>
          <a:p>
            <a:pPr algn="ctr"/>
            <a:endParaRPr b="0" lang="es-CL" sz="3200" spc="-1" strike="noStrike">
              <a:latin typeface="Arial"/>
            </a:endParaRPr>
          </a:p>
          <a:p>
            <a:pPr algn="ctr"/>
            <a:r>
              <a:rPr b="1" lang="es-CL" sz="3200" spc="-1" strike="noStrike">
                <a:latin typeface="Arial"/>
              </a:rPr>
              <a:t>“</a:t>
            </a:r>
            <a:r>
              <a:rPr b="1" lang="es-CL" sz="3200" spc="-1" strike="noStrike">
                <a:latin typeface="Arial"/>
              </a:rPr>
              <a:t>La Cueca”: Breve historia y ejecución del baile nacional.</a:t>
            </a:r>
            <a:endParaRPr b="0" lang="es-CL" sz="3200" spc="-1" strike="noStrike">
              <a:latin typeface="Arial"/>
            </a:endParaRPr>
          </a:p>
          <a:p>
            <a:pPr algn="ctr"/>
            <a:endParaRPr b="0" lang="es-CL" sz="3200" spc="-1" strike="noStrike">
              <a:latin typeface="Arial"/>
            </a:endParaRPr>
          </a:p>
          <a:p>
            <a:pPr algn="ctr"/>
            <a:endParaRPr b="0" lang="es-CL" sz="3200" spc="-1" strike="noStrike">
              <a:latin typeface="Arial"/>
            </a:endParaRPr>
          </a:p>
          <a:p>
            <a:pPr algn="ctr"/>
            <a:endParaRPr b="0" lang="es-CL" sz="3200" spc="-1" strike="noStrike">
              <a:latin typeface="Arial"/>
            </a:endParaRPr>
          </a:p>
          <a:p>
            <a:pPr algn="ctr"/>
            <a:endParaRPr b="0" lang="es-CL" sz="3200" spc="-1" strike="noStrike">
              <a:latin typeface="Arial"/>
            </a:endParaRPr>
          </a:p>
          <a:p>
            <a:pPr algn="just"/>
            <a:r>
              <a:rPr b="0" lang="es-CL" sz="2000" spc="-1" strike="noStrike">
                <a:latin typeface="Arial"/>
              </a:rPr>
              <a:t>Profesor Bernardo Valenzuela</a:t>
            </a:r>
            <a:endParaRPr b="0" lang="es-CL" sz="2000" spc="-1" strike="noStrike">
              <a:latin typeface="Arial"/>
            </a:endParaRPr>
          </a:p>
          <a:p>
            <a:pPr algn="just"/>
            <a:r>
              <a:rPr b="0" lang="es-CL" sz="2000" spc="-1" strike="noStrike">
                <a:latin typeface="Arial"/>
              </a:rPr>
              <a:t>Educación Física y Salud.</a:t>
            </a:r>
            <a:endParaRPr b="0" lang="es-CL" sz="2000" spc="-1" strike="noStrike">
              <a:latin typeface="Arial"/>
            </a:endParaRPr>
          </a:p>
        </p:txBody>
      </p:sp>
      <p:pic>
        <p:nvPicPr>
          <p:cNvPr id="40" name="" descr=""/>
          <p:cNvPicPr/>
          <p:nvPr/>
        </p:nvPicPr>
        <p:blipFill>
          <a:blip r:embed="rId1"/>
          <a:stretch/>
        </p:blipFill>
        <p:spPr>
          <a:xfrm>
            <a:off x="288000" y="216000"/>
            <a:ext cx="1438200" cy="15033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504000" y="301320"/>
            <a:ext cx="9071280" cy="1261800"/>
          </a:xfrm>
          <a:prstGeom prst="rect">
            <a:avLst/>
          </a:prstGeom>
          <a:noFill/>
          <a:ln>
            <a:noFill/>
          </a:ln>
        </p:spPr>
        <p:style>
          <a:lnRef idx="0"/>
          <a:fillRef idx="0"/>
          <a:effectRef idx="0"/>
          <a:fontRef idx="minor"/>
        </p:style>
      </p:sp>
      <p:sp>
        <p:nvSpPr>
          <p:cNvPr id="77" name="CustomShape 2"/>
          <p:cNvSpPr/>
          <p:nvPr/>
        </p:nvSpPr>
        <p:spPr>
          <a:xfrm>
            <a:off x="-36000" y="1800000"/>
            <a:ext cx="6155640" cy="525060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Vestimenta</a:t>
            </a:r>
            <a:endParaRPr b="0" lang="es-CL" sz="32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2000" spc="-1" strike="noStrike">
                <a:latin typeface="Open Sans"/>
              </a:rPr>
              <a:t>   </a:t>
            </a:r>
            <a:r>
              <a:rPr b="0" lang="es-CL" sz="1600" spc="-1" strike="noStrike">
                <a:latin typeface="Times New Roman"/>
              </a:rPr>
              <a:t>Existen diferentes tipos de vestimenta para los bailarines de la cueca según las diferentes zonas de nuestro país en donde se baile. Para eventos importantes es más utilizado trajes elegantes para la Huasa y el Huaso, por ejemplo la dama utiliza una falda larga negra, blusa blanca, chaquetón, sombrero, botas y una cinta en la cintura con las tres líneas de los colores característicos de nuestro país (blanco, azul y rojo); el hombre por su parte también utiliza pantalones negros, espuelas, empeineras, sombrero, camisa, chaqueta, sombrero y botas. </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0" lang="es-CL" sz="1600" spc="-1" strike="noStrike">
                <a:latin typeface="Times New Roman"/>
              </a:rPr>
              <a:t>        </a:t>
            </a:r>
            <a:r>
              <a:rPr b="0" lang="es-CL" sz="1600" spc="-1" strike="noStrike">
                <a:latin typeface="Times New Roman"/>
              </a:rPr>
              <a:t>La otra vestimenta que existe para bailar la cueca es  la campesina o campestre, la dama utiliza vestidos floreados con una enagua por debajo para ampliar los vestidos y verlos en forma ancha, zapatos con tacos y un delantal si se quiere; el hombre lleva pantalones arremangados hasta la rodilla, ojotas, sombrero de paja, camisa y una manta de colores rojo, azul, blanco o sus derivaciones. A las damas se les llama China con este tipo de vestuario.</a:t>
            </a:r>
            <a:endParaRPr b="0" lang="es-CL" sz="1600" spc="-1" strike="noStrike">
              <a:latin typeface="Arial"/>
            </a:endParaRPr>
          </a:p>
        </p:txBody>
      </p:sp>
      <p:pic>
        <p:nvPicPr>
          <p:cNvPr id="78" name="" descr=""/>
          <p:cNvPicPr/>
          <p:nvPr/>
        </p:nvPicPr>
        <p:blipFill>
          <a:blip r:embed="rId1"/>
          <a:stretch/>
        </p:blipFill>
        <p:spPr>
          <a:xfrm>
            <a:off x="6840000" y="1620000"/>
            <a:ext cx="2232000" cy="2375640"/>
          </a:xfrm>
          <a:prstGeom prst="rect">
            <a:avLst/>
          </a:prstGeom>
          <a:ln>
            <a:noFill/>
          </a:ln>
        </p:spPr>
      </p:pic>
      <p:pic>
        <p:nvPicPr>
          <p:cNvPr id="79" name="" descr=""/>
          <p:cNvPicPr/>
          <p:nvPr/>
        </p:nvPicPr>
        <p:blipFill>
          <a:blip r:embed="rId2"/>
          <a:stretch/>
        </p:blipFill>
        <p:spPr>
          <a:xfrm>
            <a:off x="6840000" y="4140000"/>
            <a:ext cx="2305440" cy="3069000"/>
          </a:xfrm>
          <a:prstGeom prst="rect">
            <a:avLst/>
          </a:prstGeom>
          <a:ln>
            <a:noFill/>
          </a:ln>
        </p:spPr>
      </p:pic>
      <p:pic>
        <p:nvPicPr>
          <p:cNvPr id="80" name="" descr=""/>
          <p:cNvPicPr/>
          <p:nvPr/>
        </p:nvPicPr>
        <p:blipFill>
          <a:blip r:embed="rId3"/>
          <a:stretch/>
        </p:blipFill>
        <p:spPr>
          <a:xfrm>
            <a:off x="389880" y="216000"/>
            <a:ext cx="1438200" cy="1503360"/>
          </a:xfrm>
          <a:prstGeom prst="rect">
            <a:avLst/>
          </a:prstGeom>
          <a:ln>
            <a:noFill/>
          </a:ln>
        </p:spPr>
      </p:pic>
      <p:sp>
        <p:nvSpPr>
          <p:cNvPr id="81"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504000" y="301320"/>
            <a:ext cx="9071280" cy="1261800"/>
          </a:xfrm>
          <a:prstGeom prst="rect">
            <a:avLst/>
          </a:prstGeom>
          <a:noFill/>
          <a:ln>
            <a:noFill/>
          </a:ln>
        </p:spPr>
        <p:style>
          <a:lnRef idx="0"/>
          <a:fillRef idx="0"/>
          <a:effectRef idx="0"/>
          <a:fontRef idx="minor"/>
        </p:style>
      </p:sp>
      <p:sp>
        <p:nvSpPr>
          <p:cNvPr id="83" name="CustomShape 2"/>
          <p:cNvSpPr/>
          <p:nvPr/>
        </p:nvSpPr>
        <p:spPr>
          <a:xfrm>
            <a:off x="504000" y="1481400"/>
            <a:ext cx="9071280" cy="543060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Estructura y pasos del baile</a:t>
            </a:r>
            <a:endParaRPr b="0" lang="es-CL" sz="32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1° Invitación del varón a la dama</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2° Paseo libre</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3° Ambos aplauden frente a frente al ritmo de la música.</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4° Vuelta inicial al comenzar el canto (la más común es la vuelta redonda, en la que en 24 tiempos musicales ambos se mueven hacia el lado derecho, haciendo un círculo uno frente al otro hasta llegar al punto de partida, donde deben hacer un contra giro en el puesto hacia el lado derecho)</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5° Movimiento en forma de medias lunas de un lado al otro, sin pasar el eje central (en 22 tiempos musicales)</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6° Cambio de lado en forma de "S", también por el lado derecho (8 tiempos)</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7° Cepillado o escobillado, uno frente al otro (16 tiempos)</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8° Nuevamente cambio de lado en forma de "S" (8 tiempos)</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9° Zapateo (ocho tiempos)</a:t>
            </a:r>
            <a:endParaRPr b="0" lang="es-CL" sz="1600" spc="-1" strike="noStrike">
              <a:latin typeface="Arial"/>
            </a:endParaRPr>
          </a:p>
          <a:p>
            <a:pPr marL="432000" indent="-323640" algn="just">
              <a:lnSpc>
                <a:spcPct val="100000"/>
              </a:lnSpc>
              <a:spcAft>
                <a:spcPts val="1414"/>
              </a:spcAft>
              <a:buClr>
                <a:srgbClr val="000000"/>
              </a:buClr>
              <a:buSzPct val="45000"/>
              <a:buFont typeface="Wingdings" charset="2"/>
              <a:buChar char=""/>
            </a:pPr>
            <a:r>
              <a:rPr b="1" lang="es-CL" sz="1600" spc="-1" strike="noStrike">
                <a:latin typeface="Times New Roman"/>
              </a:rPr>
              <a:t>10° Remate, donde la pareja se junta al centro, dibujando una pequeña "S" por la derecha, para finalmente tomarse del brazo. (Fuente Radio Cooperativa).</a:t>
            </a:r>
            <a:endParaRPr b="0" lang="es-CL" sz="1600" spc="-1" strike="noStrike">
              <a:latin typeface="Arial"/>
            </a:endParaRPr>
          </a:p>
        </p:txBody>
      </p:sp>
      <p:pic>
        <p:nvPicPr>
          <p:cNvPr id="84" name="" descr=""/>
          <p:cNvPicPr/>
          <p:nvPr/>
        </p:nvPicPr>
        <p:blipFill>
          <a:blip r:embed="rId1"/>
          <a:stretch/>
        </p:blipFill>
        <p:spPr>
          <a:xfrm>
            <a:off x="389880" y="216000"/>
            <a:ext cx="1438200" cy="1503360"/>
          </a:xfrm>
          <a:prstGeom prst="rect">
            <a:avLst/>
          </a:prstGeom>
          <a:ln>
            <a:noFill/>
          </a:ln>
        </p:spPr>
      </p:pic>
      <p:sp>
        <p:nvSpPr>
          <p:cNvPr id="85"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504000" y="301320"/>
            <a:ext cx="9071280" cy="1261800"/>
          </a:xfrm>
          <a:prstGeom prst="rect">
            <a:avLst/>
          </a:prstGeom>
          <a:noFill/>
          <a:ln>
            <a:noFill/>
          </a:ln>
        </p:spPr>
        <p:style>
          <a:lnRef idx="0"/>
          <a:fillRef idx="0"/>
          <a:effectRef idx="0"/>
          <a:fontRef idx="minor"/>
        </p:style>
      </p:sp>
      <p:sp>
        <p:nvSpPr>
          <p:cNvPr id="87" name="CustomShape 2"/>
          <p:cNvSpPr/>
          <p:nvPr/>
        </p:nvSpPr>
        <p:spPr>
          <a:xfrm>
            <a:off x="540000" y="1440360"/>
            <a:ext cx="9071280" cy="575964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Imágenes para nuestra historia</a:t>
            </a: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marL="432000" indent="-323640" algn="ctr">
              <a:lnSpc>
                <a:spcPct val="100000"/>
              </a:lnSpc>
              <a:spcAft>
                <a:spcPts val="1414"/>
              </a:spcAft>
              <a:buClr>
                <a:srgbClr val="000000"/>
              </a:buClr>
              <a:buSzPct val="45000"/>
              <a:buFont typeface="Wingdings" charset="2"/>
              <a:buChar char=""/>
            </a:pPr>
            <a:r>
              <a:rPr b="0" lang="es-CL" sz="3200" spc="-1" strike="noStrike">
                <a:latin typeface="Open Sans"/>
              </a:rPr>
              <a:t>Salón de Cuecas año 1900</a:t>
            </a:r>
            <a:endParaRPr b="0" lang="es-CL" sz="3200" spc="-1" strike="noStrike">
              <a:latin typeface="Arial"/>
            </a:endParaRPr>
          </a:p>
        </p:txBody>
      </p:sp>
      <p:pic>
        <p:nvPicPr>
          <p:cNvPr id="88" name="" descr=""/>
          <p:cNvPicPr/>
          <p:nvPr/>
        </p:nvPicPr>
        <p:blipFill>
          <a:blip r:embed="rId1"/>
          <a:stretch/>
        </p:blipFill>
        <p:spPr>
          <a:xfrm>
            <a:off x="1980000" y="2340000"/>
            <a:ext cx="6479640" cy="4319640"/>
          </a:xfrm>
          <a:prstGeom prst="rect">
            <a:avLst/>
          </a:prstGeom>
          <a:ln>
            <a:noFill/>
          </a:ln>
        </p:spPr>
      </p:pic>
      <p:pic>
        <p:nvPicPr>
          <p:cNvPr id="89" name="" descr=""/>
          <p:cNvPicPr/>
          <p:nvPr/>
        </p:nvPicPr>
        <p:blipFill>
          <a:blip r:embed="rId2"/>
          <a:stretch/>
        </p:blipFill>
        <p:spPr>
          <a:xfrm>
            <a:off x="389880" y="216000"/>
            <a:ext cx="1438200" cy="1503360"/>
          </a:xfrm>
          <a:prstGeom prst="rect">
            <a:avLst/>
          </a:prstGeom>
          <a:ln>
            <a:noFill/>
          </a:ln>
        </p:spPr>
      </p:pic>
      <p:sp>
        <p:nvSpPr>
          <p:cNvPr id="90"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504000" y="301320"/>
            <a:ext cx="9071280" cy="1261800"/>
          </a:xfrm>
          <a:prstGeom prst="rect">
            <a:avLst/>
          </a:prstGeom>
          <a:noFill/>
          <a:ln>
            <a:noFill/>
          </a:ln>
        </p:spPr>
        <p:style>
          <a:lnRef idx="0"/>
          <a:fillRef idx="0"/>
          <a:effectRef idx="0"/>
          <a:fontRef idx="minor"/>
        </p:style>
      </p:sp>
      <p:sp>
        <p:nvSpPr>
          <p:cNvPr id="92" name="CustomShape 2"/>
          <p:cNvSpPr/>
          <p:nvPr/>
        </p:nvSpPr>
        <p:spPr>
          <a:xfrm>
            <a:off x="504000" y="1563120"/>
            <a:ext cx="9071280" cy="570420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Imágenes para nuestra historia</a:t>
            </a: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marL="432000" indent="-323640" algn="ctr">
              <a:lnSpc>
                <a:spcPct val="100000"/>
              </a:lnSpc>
              <a:spcAft>
                <a:spcPts val="1414"/>
              </a:spcAft>
              <a:buClr>
                <a:srgbClr val="000000"/>
              </a:buClr>
              <a:buSzPct val="45000"/>
              <a:buFont typeface="Wingdings" charset="2"/>
              <a:buChar char=""/>
            </a:pPr>
            <a:r>
              <a:rPr b="0" lang="es-CL" sz="3200" spc="-1" strike="noStrike">
                <a:latin typeface="Open Sans"/>
              </a:rPr>
              <a:t>Huilliches bailando cueca, 1970.</a:t>
            </a:r>
            <a:endParaRPr b="0" lang="es-CL" sz="3200" spc="-1" strike="noStrike">
              <a:latin typeface="Arial"/>
            </a:endParaRPr>
          </a:p>
          <a:p>
            <a:pPr algn="ctr">
              <a:lnSpc>
                <a:spcPct val="100000"/>
              </a:lnSpc>
              <a:spcAft>
                <a:spcPts val="1414"/>
              </a:spcAft>
            </a:pPr>
            <a:endParaRPr b="0" lang="es-CL" sz="3200" spc="-1" strike="noStrike">
              <a:latin typeface="Arial"/>
            </a:endParaRPr>
          </a:p>
        </p:txBody>
      </p:sp>
      <p:pic>
        <p:nvPicPr>
          <p:cNvPr id="93" name="" descr=""/>
          <p:cNvPicPr/>
          <p:nvPr/>
        </p:nvPicPr>
        <p:blipFill>
          <a:blip r:embed="rId1"/>
          <a:stretch/>
        </p:blipFill>
        <p:spPr>
          <a:xfrm>
            <a:off x="1856520" y="2340000"/>
            <a:ext cx="6783120" cy="3959640"/>
          </a:xfrm>
          <a:prstGeom prst="rect">
            <a:avLst/>
          </a:prstGeom>
          <a:ln>
            <a:noFill/>
          </a:ln>
        </p:spPr>
      </p:pic>
      <p:pic>
        <p:nvPicPr>
          <p:cNvPr id="94" name="" descr=""/>
          <p:cNvPicPr/>
          <p:nvPr/>
        </p:nvPicPr>
        <p:blipFill>
          <a:blip r:embed="rId2"/>
          <a:stretch/>
        </p:blipFill>
        <p:spPr>
          <a:xfrm>
            <a:off x="389880" y="216000"/>
            <a:ext cx="1438200" cy="1503360"/>
          </a:xfrm>
          <a:prstGeom prst="rect">
            <a:avLst/>
          </a:prstGeom>
          <a:ln>
            <a:noFill/>
          </a:ln>
        </p:spPr>
      </p:pic>
      <p:sp>
        <p:nvSpPr>
          <p:cNvPr id="95"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504000" y="301320"/>
            <a:ext cx="9071280" cy="1261800"/>
          </a:xfrm>
          <a:prstGeom prst="rect">
            <a:avLst/>
          </a:prstGeom>
          <a:noFill/>
          <a:ln>
            <a:noFill/>
          </a:ln>
        </p:spPr>
        <p:style>
          <a:lnRef idx="0"/>
          <a:fillRef idx="0"/>
          <a:effectRef idx="0"/>
          <a:fontRef idx="minor"/>
        </p:style>
      </p:sp>
      <p:sp>
        <p:nvSpPr>
          <p:cNvPr id="97" name="CustomShape 2"/>
          <p:cNvSpPr/>
          <p:nvPr/>
        </p:nvSpPr>
        <p:spPr>
          <a:xfrm>
            <a:off x="468360" y="1555560"/>
            <a:ext cx="9071280" cy="564444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Imágenes para nuestra historia</a:t>
            </a: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algn="ctr">
              <a:lnSpc>
                <a:spcPct val="100000"/>
              </a:lnSpc>
              <a:spcAft>
                <a:spcPts val="1414"/>
              </a:spcAft>
            </a:pPr>
            <a:endParaRPr b="0" lang="es-CL" sz="3200" spc="-1" strike="noStrike">
              <a:latin typeface="Arial"/>
            </a:endParaRPr>
          </a:p>
          <a:p>
            <a:pPr marL="432000" indent="-323640" algn="ctr">
              <a:lnSpc>
                <a:spcPct val="100000"/>
              </a:lnSpc>
              <a:spcAft>
                <a:spcPts val="1414"/>
              </a:spcAft>
              <a:buClr>
                <a:srgbClr val="000000"/>
              </a:buClr>
              <a:buSzPct val="45000"/>
              <a:buFont typeface="Wingdings" charset="2"/>
              <a:buChar char=""/>
            </a:pPr>
            <a:r>
              <a:rPr b="0" lang="es-CL" sz="3200" spc="-1" strike="noStrike">
                <a:latin typeface="Open Sans"/>
              </a:rPr>
              <a:t>Una Chingana, 1854 </a:t>
            </a:r>
            <a:r>
              <a:rPr b="0" lang="es-CL" sz="1600" spc="-1" strike="noStrike">
                <a:latin typeface="Open Sans"/>
              </a:rPr>
              <a:t>(lugar de mala fama para comer, beber y divertirse)</a:t>
            </a:r>
            <a:endParaRPr b="0" lang="es-CL" sz="1600" spc="-1" strike="noStrike">
              <a:latin typeface="Arial"/>
            </a:endParaRPr>
          </a:p>
        </p:txBody>
      </p:sp>
      <p:pic>
        <p:nvPicPr>
          <p:cNvPr id="98" name="" descr=""/>
          <p:cNvPicPr/>
          <p:nvPr/>
        </p:nvPicPr>
        <p:blipFill>
          <a:blip r:embed="rId1"/>
          <a:stretch/>
        </p:blipFill>
        <p:spPr>
          <a:xfrm>
            <a:off x="1620000" y="2520000"/>
            <a:ext cx="7143120" cy="3789720"/>
          </a:xfrm>
          <a:prstGeom prst="rect">
            <a:avLst/>
          </a:prstGeom>
          <a:ln>
            <a:noFill/>
          </a:ln>
        </p:spPr>
      </p:pic>
      <p:pic>
        <p:nvPicPr>
          <p:cNvPr id="99" name="" descr=""/>
          <p:cNvPicPr/>
          <p:nvPr/>
        </p:nvPicPr>
        <p:blipFill>
          <a:blip r:embed="rId2"/>
          <a:stretch/>
        </p:blipFill>
        <p:spPr>
          <a:xfrm>
            <a:off x="389880" y="216000"/>
            <a:ext cx="1438200" cy="1503360"/>
          </a:xfrm>
          <a:prstGeom prst="rect">
            <a:avLst/>
          </a:prstGeom>
          <a:ln>
            <a:noFill/>
          </a:ln>
        </p:spPr>
      </p:pic>
      <p:sp>
        <p:nvSpPr>
          <p:cNvPr id="100"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504000" y="301320"/>
            <a:ext cx="9071280" cy="1261800"/>
          </a:xfrm>
          <a:prstGeom prst="rect">
            <a:avLst/>
          </a:prstGeom>
          <a:noFill/>
          <a:ln>
            <a:noFill/>
          </a:ln>
        </p:spPr>
        <p:style>
          <a:lnRef idx="0"/>
          <a:fillRef idx="0"/>
          <a:effectRef idx="0"/>
          <a:fontRef idx="minor"/>
        </p:style>
      </p:sp>
      <p:sp>
        <p:nvSpPr>
          <p:cNvPr id="102" name="CustomShape 2"/>
          <p:cNvSpPr/>
          <p:nvPr/>
        </p:nvSpPr>
        <p:spPr>
          <a:xfrm>
            <a:off x="504000" y="1769040"/>
            <a:ext cx="9071280" cy="4384440"/>
          </a:xfrm>
          <a:prstGeom prst="rect">
            <a:avLst/>
          </a:prstGeom>
          <a:noFill/>
          <a:ln>
            <a:noFill/>
          </a:ln>
        </p:spPr>
        <p:style>
          <a:lnRef idx="0"/>
          <a:fillRef idx="0"/>
          <a:effectRef idx="0"/>
          <a:fontRef idx="minor"/>
        </p:style>
      </p:sp>
      <p:sp>
        <p:nvSpPr>
          <p:cNvPr id="103" name="TextShape 3"/>
          <p:cNvSpPr txBox="1"/>
          <p:nvPr/>
        </p:nvSpPr>
        <p:spPr>
          <a:xfrm>
            <a:off x="504000" y="1769040"/>
            <a:ext cx="9071280" cy="4384440"/>
          </a:xfrm>
          <a:prstGeom prst="rect">
            <a:avLst/>
          </a:prstGeom>
          <a:noFill/>
          <a:ln>
            <a:noFill/>
          </a:ln>
        </p:spPr>
        <p:txBody>
          <a:bodyPr lIns="0" rIns="0" tIns="0" bIns="0" anchor="ctr">
            <a:noAutofit/>
          </a:bodyPr>
          <a:p>
            <a:pPr algn="ctr"/>
            <a:r>
              <a:rPr b="0" lang="es-CL" sz="9600" spc="-1" strike="noStrike">
                <a:latin typeface="Arial"/>
              </a:rPr>
              <a:t>FIN!</a:t>
            </a:r>
            <a:endParaRPr b="0" lang="es-CL" sz="9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1800000" y="30132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
        <p:nvSpPr>
          <p:cNvPr id="42" name="TextShape 2"/>
          <p:cNvSpPr txBox="1"/>
          <p:nvPr/>
        </p:nvSpPr>
        <p:spPr>
          <a:xfrm>
            <a:off x="504000" y="1769040"/>
            <a:ext cx="9071280" cy="5142960"/>
          </a:xfrm>
          <a:prstGeom prst="rect">
            <a:avLst/>
          </a:prstGeom>
          <a:noFill/>
          <a:ln>
            <a:noFill/>
          </a:ln>
        </p:spPr>
        <p:txBody>
          <a:bodyPr lIns="0" rIns="0" tIns="0" bIns="0" anchor="ctr">
            <a:noAutofit/>
          </a:bodyPr>
          <a:p>
            <a:pPr algn="ctr"/>
            <a:endParaRPr b="0" lang="es-CL" sz="3200" spc="-1" strike="noStrike">
              <a:latin typeface="Arial"/>
            </a:endParaRPr>
          </a:p>
          <a:p>
            <a:pPr algn="ctr"/>
            <a:endParaRPr b="0" lang="es-CL" sz="3200" spc="-1" strike="noStrike">
              <a:latin typeface="Arial"/>
            </a:endParaRPr>
          </a:p>
        </p:txBody>
      </p:sp>
      <p:pic>
        <p:nvPicPr>
          <p:cNvPr id="43" name="" descr=""/>
          <p:cNvPicPr/>
          <p:nvPr/>
        </p:nvPicPr>
        <p:blipFill>
          <a:blip r:embed="rId1"/>
          <a:stretch/>
        </p:blipFill>
        <p:spPr>
          <a:xfrm>
            <a:off x="288000" y="216000"/>
            <a:ext cx="1438200" cy="1503360"/>
          </a:xfrm>
          <a:prstGeom prst="rect">
            <a:avLst/>
          </a:prstGeom>
          <a:ln>
            <a:noFill/>
          </a:ln>
        </p:spPr>
      </p:pic>
      <p:sp>
        <p:nvSpPr>
          <p:cNvPr id="44" name="TextShape 3"/>
          <p:cNvSpPr txBox="1"/>
          <p:nvPr/>
        </p:nvSpPr>
        <p:spPr>
          <a:xfrm>
            <a:off x="720000" y="1769040"/>
            <a:ext cx="8496000" cy="5090040"/>
          </a:xfrm>
          <a:prstGeom prst="rect">
            <a:avLst/>
          </a:prstGeom>
          <a:noFill/>
          <a:ln>
            <a:noFill/>
          </a:ln>
        </p:spPr>
        <p:txBody>
          <a:bodyPr lIns="90000" rIns="90000" tIns="45000" bIns="45000">
            <a:noAutofit/>
          </a:bodyPr>
          <a:p>
            <a:pPr algn="ctr"/>
            <a:r>
              <a:rPr b="1" lang="es-CL" sz="2200" spc="-1" strike="noStrike">
                <a:latin typeface="Arial"/>
              </a:rPr>
              <a:t>Reglas de cada clase</a:t>
            </a:r>
            <a:endParaRPr b="0" lang="es-CL" sz="2200" spc="-1" strike="noStrike">
              <a:latin typeface="Arial"/>
            </a:endParaRPr>
          </a:p>
          <a:p>
            <a:endParaRPr b="0" lang="es-CL" sz="2200" spc="-1" strike="noStrike">
              <a:latin typeface="Arial"/>
            </a:endParaRPr>
          </a:p>
          <a:p>
            <a:endParaRPr b="0" lang="es-CL" sz="2200" spc="-1" strike="noStrike">
              <a:latin typeface="Arial"/>
            </a:endParaRPr>
          </a:p>
          <a:p>
            <a:r>
              <a:rPr b="0" lang="es-CL" sz="2200" spc="-1" strike="noStrike">
                <a:latin typeface="Arial"/>
              </a:rPr>
              <a:t>1.-Mantener micrófonos apagados.</a:t>
            </a:r>
            <a:endParaRPr b="0" lang="es-CL" sz="2200" spc="-1" strike="noStrike">
              <a:latin typeface="Arial"/>
            </a:endParaRPr>
          </a:p>
          <a:p>
            <a:endParaRPr b="0" lang="es-CL" sz="2200" spc="-1" strike="noStrike">
              <a:latin typeface="Arial"/>
            </a:endParaRPr>
          </a:p>
          <a:p>
            <a:r>
              <a:rPr b="0" lang="es-CL" sz="2200" spc="-1" strike="noStrike">
                <a:latin typeface="Arial"/>
              </a:rPr>
              <a:t>2.-Mantener cámaras encendidas o foto de perfil propia.</a:t>
            </a:r>
            <a:endParaRPr b="0" lang="es-CL" sz="2200" spc="-1" strike="noStrike">
              <a:latin typeface="Arial"/>
            </a:endParaRPr>
          </a:p>
          <a:p>
            <a:endParaRPr b="0" lang="es-CL" sz="2200" spc="-1" strike="noStrike">
              <a:latin typeface="Arial"/>
            </a:endParaRPr>
          </a:p>
          <a:p>
            <a:r>
              <a:rPr b="0" lang="es-CL" sz="2200" spc="-1" strike="noStrike">
                <a:latin typeface="Arial"/>
              </a:rPr>
              <a:t>3.-Si tienes problemas de conexión apaga tu cámara pero permanece en la clase.</a:t>
            </a:r>
            <a:endParaRPr b="0" lang="es-CL" sz="2200" spc="-1" strike="noStrike">
              <a:latin typeface="Arial"/>
            </a:endParaRPr>
          </a:p>
          <a:p>
            <a:endParaRPr b="0" lang="es-CL" sz="2200" spc="-1" strike="noStrike">
              <a:latin typeface="Arial"/>
            </a:endParaRPr>
          </a:p>
          <a:p>
            <a:r>
              <a:rPr b="0" lang="es-CL" sz="2200" spc="-1" strike="noStrike">
                <a:latin typeface="Arial"/>
              </a:rPr>
              <a:t>4.-Pedir la palabra o preguntas y dudas a través del chat.</a:t>
            </a:r>
            <a:endParaRPr b="0" lang="es-CL" sz="2200" spc="-1" strike="noStrike">
              <a:latin typeface="Arial"/>
            </a:endParaRPr>
          </a:p>
          <a:p>
            <a:endParaRPr b="0" lang="es-CL" sz="2200" spc="-1" strike="noStrike">
              <a:latin typeface="Arial"/>
            </a:endParaRPr>
          </a:p>
          <a:p>
            <a:r>
              <a:rPr b="0" lang="es-CL" sz="2200" spc="-1" strike="noStrike">
                <a:latin typeface="Arial"/>
              </a:rPr>
              <a:t>5.-En el chat se hablan temas que EXCLUSIVAMENTE aludan a la clase o asignatura.</a:t>
            </a:r>
            <a:endParaRPr b="0" lang="es-CL" sz="2200" spc="-1" strike="noStrike">
              <a:latin typeface="Arial"/>
            </a:endParaRPr>
          </a:p>
          <a:p>
            <a:endParaRPr b="0" lang="es-CL" sz="2200" spc="-1" strike="noStrike">
              <a:latin typeface="Arial"/>
            </a:endParaRPr>
          </a:p>
          <a:p>
            <a:r>
              <a:rPr b="0" lang="es-CL" sz="2200" spc="-1" strike="noStrike">
                <a:latin typeface="Arial"/>
              </a:rPr>
              <a:t>6.-La clase tiene una duración máxima de una hora.</a:t>
            </a:r>
            <a:endParaRPr b="0" lang="es-CL" sz="2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504000" y="301320"/>
            <a:ext cx="9071280" cy="1262160"/>
          </a:xfrm>
          <a:prstGeom prst="rect">
            <a:avLst/>
          </a:prstGeom>
          <a:noFill/>
          <a:ln>
            <a:noFill/>
          </a:ln>
        </p:spPr>
        <p:style>
          <a:lnRef idx="0"/>
          <a:fillRef idx="0"/>
          <a:effectRef idx="0"/>
          <a:fontRef idx="minor"/>
        </p:style>
      </p:sp>
      <p:sp>
        <p:nvSpPr>
          <p:cNvPr id="46" name="CustomShape 2"/>
          <p:cNvSpPr/>
          <p:nvPr/>
        </p:nvSpPr>
        <p:spPr>
          <a:xfrm>
            <a:off x="540000" y="1624680"/>
            <a:ext cx="9071280" cy="5394960"/>
          </a:xfrm>
          <a:prstGeom prst="rect">
            <a:avLst/>
          </a:prstGeom>
          <a:noFill/>
          <a:ln>
            <a:noFill/>
          </a:ln>
        </p:spPr>
        <p:style>
          <a:lnRef idx="0"/>
          <a:fillRef idx="0"/>
          <a:effectRef idx="0"/>
          <a:fontRef idx="minor"/>
        </p:style>
        <p:txBody>
          <a:bodyPr lIns="0" rIns="0" tIns="0" bIns="0">
            <a:noAutofit/>
          </a:bodyPr>
          <a:p>
            <a:pPr marL="432000" indent="-323640" algn="just">
              <a:lnSpc>
                <a:spcPct val="100000"/>
              </a:lnSpc>
              <a:spcAft>
                <a:spcPts val="1414"/>
              </a:spcAft>
              <a:buClr>
                <a:srgbClr val="ffffff"/>
              </a:buClr>
              <a:buSzPct val="45000"/>
              <a:buFont typeface="Wingdings" charset="2"/>
              <a:buChar char=""/>
            </a:pPr>
            <a:r>
              <a:rPr b="0" lang="es-CL" sz="3200" spc="-1" strike="noStrike">
                <a:latin typeface="Open Sans"/>
              </a:rPr>
              <a:t>El 18 de Septiembre de 1979, fue promulgada la Cueca como baile nacional en el Diario Oficial. En un consenso se llegó a la conclusión de que este baile era el más representativo y de mayor significado histórico</a:t>
            </a:r>
            <a:endParaRPr b="0" lang="es-CL" sz="3200" spc="-1" strike="noStrike">
              <a:latin typeface="Arial"/>
            </a:endParaRPr>
          </a:p>
          <a:p>
            <a:pPr marL="432000" indent="-323640" algn="just">
              <a:lnSpc>
                <a:spcPct val="100000"/>
              </a:lnSpc>
              <a:spcAft>
                <a:spcPts val="1414"/>
              </a:spcAft>
              <a:buClr>
                <a:srgbClr val="ffffff"/>
              </a:buClr>
              <a:buSzPct val="45000"/>
              <a:buFont typeface="Wingdings" charset="2"/>
              <a:buChar char=""/>
            </a:pPr>
            <a:r>
              <a:rPr b="0" lang="es-CL" sz="3200" spc="-1" strike="noStrike">
                <a:latin typeface="Open Sans"/>
              </a:rPr>
              <a:t>Se dice que tiene sus orígenes en la Zamacueca, baile proveniente del Virreinato del Perú y que llega a Chile en el año 1824 para transformarse en nuestra Cueca.</a:t>
            </a:r>
            <a:endParaRPr b="0" lang="es-CL" sz="3200" spc="-1" strike="noStrike">
              <a:latin typeface="Arial"/>
            </a:endParaRPr>
          </a:p>
        </p:txBody>
      </p:sp>
      <p:sp>
        <p:nvSpPr>
          <p:cNvPr id="47" name="TextShape 3"/>
          <p:cNvSpPr txBox="1"/>
          <p:nvPr/>
        </p:nvSpPr>
        <p:spPr>
          <a:xfrm>
            <a:off x="1800000" y="30168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pic>
        <p:nvPicPr>
          <p:cNvPr id="48" name="" descr=""/>
          <p:cNvPicPr/>
          <p:nvPr/>
        </p:nvPicPr>
        <p:blipFill>
          <a:blip r:embed="rId1"/>
          <a:stretch/>
        </p:blipFill>
        <p:spPr>
          <a:xfrm>
            <a:off x="389880" y="216000"/>
            <a:ext cx="1438200" cy="150336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504000" y="301320"/>
            <a:ext cx="9071280" cy="1262160"/>
          </a:xfrm>
          <a:prstGeom prst="rect">
            <a:avLst/>
          </a:prstGeom>
          <a:noFill/>
          <a:ln>
            <a:noFill/>
          </a:ln>
        </p:spPr>
        <p:style>
          <a:lnRef idx="0"/>
          <a:fillRef idx="0"/>
          <a:effectRef idx="0"/>
          <a:fontRef idx="minor"/>
        </p:style>
      </p:sp>
      <p:sp>
        <p:nvSpPr>
          <p:cNvPr id="50" name="CustomShape 2"/>
          <p:cNvSpPr/>
          <p:nvPr/>
        </p:nvSpPr>
        <p:spPr>
          <a:xfrm>
            <a:off x="504000" y="1769040"/>
            <a:ext cx="9071280" cy="5394960"/>
          </a:xfrm>
          <a:prstGeom prst="rect">
            <a:avLst/>
          </a:prstGeom>
          <a:noFill/>
          <a:ln>
            <a:noFill/>
          </a:ln>
        </p:spPr>
        <p:style>
          <a:lnRef idx="0"/>
          <a:fillRef idx="0"/>
          <a:effectRef idx="0"/>
          <a:fontRef idx="minor"/>
        </p:style>
        <p:txBody>
          <a:bodyPr lIns="0" rIns="0" tIns="0" bIns="0">
            <a:noAutofit/>
          </a:bodyPr>
          <a:p>
            <a:pPr marL="432000" indent="-323640" algn="just">
              <a:lnSpc>
                <a:spcPct val="100000"/>
              </a:lnSpc>
              <a:spcAft>
                <a:spcPts val="1414"/>
              </a:spcAft>
              <a:buClr>
                <a:srgbClr val="000000"/>
              </a:buClr>
              <a:buSzPct val="45000"/>
              <a:buFont typeface="Wingdings" charset="2"/>
              <a:buChar char=""/>
            </a:pPr>
            <a:r>
              <a:rPr b="0" lang="es-CL" sz="3200" spc="-1" strike="noStrike">
                <a:latin typeface="Open Sans"/>
              </a:rPr>
              <a:t>A lo largo de todo el país es reconocida variando su forma musical y coreográfica según tipo y región del país que represente, pero siempre con características en común que la hacen única.</a:t>
            </a:r>
            <a:endParaRPr b="0" lang="es-CL" sz="3200" spc="-1" strike="noStrike">
              <a:latin typeface="Arial"/>
            </a:endParaRPr>
          </a:p>
          <a:p>
            <a:pPr marL="432000" indent="-323640" algn="just">
              <a:lnSpc>
                <a:spcPct val="100000"/>
              </a:lnSpc>
              <a:spcAft>
                <a:spcPts val="1414"/>
              </a:spcAft>
              <a:buClr>
                <a:srgbClr val="000000"/>
              </a:buClr>
              <a:buSzPct val="45000"/>
              <a:buFont typeface="Wingdings" charset="2"/>
              <a:buChar char=""/>
            </a:pPr>
            <a:r>
              <a:rPr b="0" lang="es-CL" sz="3200" spc="-1" strike="noStrike">
                <a:latin typeface="Open Sans"/>
              </a:rPr>
              <a:t>La cueca tiene dos importantes premisas: entretenimiento, baile, canto y en segundo lugar cumple una función de inmortalizar la historia y contarla a través del canto popular.</a:t>
            </a:r>
            <a:endParaRPr b="0" lang="es-CL" sz="3200" spc="-1" strike="noStrike">
              <a:latin typeface="Arial"/>
            </a:endParaRPr>
          </a:p>
        </p:txBody>
      </p:sp>
      <p:pic>
        <p:nvPicPr>
          <p:cNvPr id="51" name="" descr=""/>
          <p:cNvPicPr/>
          <p:nvPr/>
        </p:nvPicPr>
        <p:blipFill>
          <a:blip r:embed="rId1"/>
          <a:stretch/>
        </p:blipFill>
        <p:spPr>
          <a:xfrm>
            <a:off x="389880" y="216000"/>
            <a:ext cx="1438200" cy="1503360"/>
          </a:xfrm>
          <a:prstGeom prst="rect">
            <a:avLst/>
          </a:prstGeom>
          <a:ln>
            <a:noFill/>
          </a:ln>
        </p:spPr>
      </p:pic>
      <p:pic>
        <p:nvPicPr>
          <p:cNvPr id="52" name="" descr=""/>
          <p:cNvPicPr/>
          <p:nvPr/>
        </p:nvPicPr>
        <p:blipFill>
          <a:blip r:embed="rId2"/>
          <a:stretch/>
        </p:blipFill>
        <p:spPr>
          <a:xfrm>
            <a:off x="389880" y="216000"/>
            <a:ext cx="1438200" cy="1503360"/>
          </a:xfrm>
          <a:prstGeom prst="rect">
            <a:avLst/>
          </a:prstGeom>
          <a:ln>
            <a:noFill/>
          </a:ln>
        </p:spPr>
      </p:pic>
      <p:sp>
        <p:nvSpPr>
          <p:cNvPr id="53"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CustomShape 1"/>
          <p:cNvSpPr/>
          <p:nvPr/>
        </p:nvSpPr>
        <p:spPr>
          <a:xfrm>
            <a:off x="504000" y="301320"/>
            <a:ext cx="9071280" cy="1261800"/>
          </a:xfrm>
          <a:prstGeom prst="rect">
            <a:avLst/>
          </a:prstGeom>
          <a:noFill/>
          <a:ln>
            <a:noFill/>
          </a:ln>
        </p:spPr>
        <p:style>
          <a:lnRef idx="0"/>
          <a:fillRef idx="0"/>
          <a:effectRef idx="0"/>
          <a:fontRef idx="minor"/>
        </p:style>
      </p:sp>
      <p:sp>
        <p:nvSpPr>
          <p:cNvPr id="55" name="CustomShape 2"/>
          <p:cNvSpPr/>
          <p:nvPr/>
        </p:nvSpPr>
        <p:spPr>
          <a:xfrm>
            <a:off x="504000" y="1769040"/>
            <a:ext cx="9071280" cy="4626360"/>
          </a:xfrm>
          <a:prstGeom prst="rect">
            <a:avLst/>
          </a:prstGeom>
          <a:noFill/>
          <a:ln>
            <a:noFill/>
          </a:ln>
        </p:spPr>
        <p:style>
          <a:lnRef idx="0"/>
          <a:fillRef idx="0"/>
          <a:effectRef idx="0"/>
          <a:fontRef idx="minor"/>
        </p:style>
        <p:txBody>
          <a:bodyPr lIns="0" rIns="0" tIns="0" bIns="0">
            <a:noAutofit/>
          </a:bodyPr>
          <a:p>
            <a:pPr marL="432000" indent="-323640" algn="just">
              <a:lnSpc>
                <a:spcPct val="100000"/>
              </a:lnSpc>
              <a:spcAft>
                <a:spcPts val="1414"/>
              </a:spcAft>
              <a:buClr>
                <a:srgbClr val="000000"/>
              </a:buClr>
              <a:buSzPct val="45000"/>
              <a:buFont typeface="Wingdings" charset="2"/>
              <a:buChar char=""/>
            </a:pPr>
            <a:r>
              <a:rPr b="0" lang="es-CL" sz="3200" spc="-1" strike="noStrike">
                <a:latin typeface="Times New Roman"/>
              </a:rPr>
              <a:t>Se bailaba en salones de música solamente en un inicio y luego pasó a ser un baile popular y común en cualquier situación.</a:t>
            </a:r>
            <a:endParaRPr b="0" lang="es-CL" sz="3200" spc="-1" strike="noStrike">
              <a:latin typeface="Times New Roman"/>
            </a:endParaRPr>
          </a:p>
          <a:p>
            <a:pPr marL="432000" indent="-323640" algn="just">
              <a:lnSpc>
                <a:spcPct val="100000"/>
              </a:lnSpc>
              <a:spcAft>
                <a:spcPts val="1414"/>
              </a:spcAft>
              <a:buClr>
                <a:srgbClr val="000000"/>
              </a:buClr>
              <a:buSzPct val="45000"/>
              <a:buFont typeface="Wingdings" charset="2"/>
              <a:buChar char=""/>
            </a:pPr>
            <a:r>
              <a:rPr b="0" lang="es-CL" sz="3200" spc="-1" strike="noStrike">
                <a:latin typeface="Times New Roman"/>
              </a:rPr>
              <a:t>Posee 52 compases y tiene una duración aproximada de 1 minuto y 20 segundos.</a:t>
            </a:r>
            <a:endParaRPr b="0" lang="es-CL" sz="3200" spc="-1" strike="noStrike">
              <a:latin typeface="Times New Roman"/>
            </a:endParaRPr>
          </a:p>
          <a:p>
            <a:pPr marL="432000" indent="-323640" algn="just">
              <a:lnSpc>
                <a:spcPct val="100000"/>
              </a:lnSpc>
              <a:spcAft>
                <a:spcPts val="1414"/>
              </a:spcAft>
              <a:buClr>
                <a:srgbClr val="000000"/>
              </a:buClr>
              <a:buSzPct val="45000"/>
              <a:buFont typeface="Wingdings" charset="2"/>
              <a:buChar char=""/>
            </a:pPr>
            <a:r>
              <a:rPr b="0" lang="es-CL" sz="3200" spc="-1" strike="noStrike">
                <a:latin typeface="Times New Roman"/>
              </a:rPr>
              <a:t>El contenido temático de la Cueca es variado y rico en términos poéticos con letras costumbristas y románticas que dejan entrever costumbres y cultura de nuestra sociedad.</a:t>
            </a:r>
            <a:endParaRPr b="0" lang="es-CL" sz="3200" spc="-1" strike="noStrike">
              <a:latin typeface="Times New Roman"/>
            </a:endParaRPr>
          </a:p>
        </p:txBody>
      </p:sp>
      <p:pic>
        <p:nvPicPr>
          <p:cNvPr id="56" name="" descr=""/>
          <p:cNvPicPr/>
          <p:nvPr/>
        </p:nvPicPr>
        <p:blipFill>
          <a:blip r:embed="rId1"/>
          <a:stretch/>
        </p:blipFill>
        <p:spPr>
          <a:xfrm>
            <a:off x="389880" y="216000"/>
            <a:ext cx="1438200" cy="1503360"/>
          </a:xfrm>
          <a:prstGeom prst="rect">
            <a:avLst/>
          </a:prstGeom>
          <a:ln>
            <a:noFill/>
          </a:ln>
        </p:spPr>
      </p:pic>
      <p:sp>
        <p:nvSpPr>
          <p:cNvPr id="57"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504000" y="301320"/>
            <a:ext cx="9071280" cy="1261800"/>
          </a:xfrm>
          <a:prstGeom prst="rect">
            <a:avLst/>
          </a:prstGeom>
          <a:noFill/>
          <a:ln>
            <a:noFill/>
          </a:ln>
        </p:spPr>
        <p:style>
          <a:lnRef idx="0"/>
          <a:fillRef idx="0"/>
          <a:effectRef idx="0"/>
          <a:fontRef idx="minor"/>
        </p:style>
      </p:sp>
      <p:sp>
        <p:nvSpPr>
          <p:cNvPr id="59" name="CustomShape 2"/>
          <p:cNvSpPr/>
          <p:nvPr/>
        </p:nvSpPr>
        <p:spPr>
          <a:xfrm>
            <a:off x="648360" y="1555200"/>
            <a:ext cx="4931280" cy="546444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Cuecas con historias populares</a:t>
            </a:r>
            <a:endParaRPr b="0" lang="es-CL" sz="3200" spc="-1" strike="noStrike">
              <a:latin typeface="Arial"/>
            </a:endParaRPr>
          </a:p>
          <a:p>
            <a:pPr marL="432000" indent="-323640" algn="just">
              <a:lnSpc>
                <a:spcPct val="100000"/>
              </a:lnSpc>
              <a:spcAft>
                <a:spcPts val="1414"/>
              </a:spcAft>
              <a:buClr>
                <a:srgbClr val="000000"/>
              </a:buClr>
              <a:buSzPct val="45000"/>
              <a:buFont typeface="Wingdings" charset="2"/>
              <a:buChar char=""/>
            </a:pPr>
            <a:r>
              <a:rPr b="0" lang="es-CL" sz="2000" spc="-1" strike="noStrike">
                <a:latin typeface="Open Sans"/>
              </a:rPr>
              <a:t>"El guatón Loyola" La golpiza más famosa de Chile. …</a:t>
            </a:r>
            <a:endParaRPr b="0" lang="es-CL" sz="2000" spc="-1" strike="noStrike">
              <a:latin typeface="Arial"/>
            </a:endParaRPr>
          </a:p>
          <a:p>
            <a:pPr marL="432000" indent="-323640" algn="just">
              <a:lnSpc>
                <a:spcPct val="100000"/>
              </a:lnSpc>
              <a:spcAft>
                <a:spcPts val="1414"/>
              </a:spcAft>
              <a:buClr>
                <a:srgbClr val="000000"/>
              </a:buClr>
              <a:buSzPct val="45000"/>
              <a:buFont typeface="Wingdings" charset="2"/>
              <a:buChar char=""/>
            </a:pPr>
            <a:r>
              <a:rPr b="0" lang="es-CL" sz="2000" spc="-1" strike="noStrike">
                <a:latin typeface="Open Sans"/>
              </a:rPr>
              <a:t>El Guatón Loyola es sin duda el personaje más famoso de las cuecas de chile. Es real y conocido gracias al duo músical Los Perlas a fines de los años 50.</a:t>
            </a:r>
            <a:endParaRPr b="0" lang="es-CL" sz="2000" spc="-1" strike="noStrike">
              <a:latin typeface="Arial"/>
            </a:endParaRPr>
          </a:p>
          <a:p>
            <a:pPr marL="432000" indent="-323640" algn="just">
              <a:lnSpc>
                <a:spcPct val="100000"/>
              </a:lnSpc>
              <a:spcAft>
                <a:spcPts val="1414"/>
              </a:spcAft>
              <a:buClr>
                <a:srgbClr val="000000"/>
              </a:buClr>
              <a:buSzPct val="45000"/>
              <a:buFont typeface="Wingdings" charset="2"/>
              <a:buChar char=""/>
            </a:pPr>
            <a:r>
              <a:rPr b="0" lang="es-CL" sz="2000" spc="-1" strike="noStrike">
                <a:latin typeface="Open Sans"/>
              </a:rPr>
              <a:t>Esta canción alude a una pelea de Eduardo Loyola y 2 amigos que defendían a mujeres que atendían la fonda donde estaban, de ser molestadas por un grupo de hombres ebrios.</a:t>
            </a:r>
            <a:endParaRPr b="0" lang="es-CL" sz="2000" spc="-1" strike="noStrike">
              <a:latin typeface="Arial"/>
            </a:endParaRPr>
          </a:p>
        </p:txBody>
      </p:sp>
      <p:pic>
        <p:nvPicPr>
          <p:cNvPr id="60" name="" descr=""/>
          <p:cNvPicPr/>
          <p:nvPr/>
        </p:nvPicPr>
        <p:blipFill>
          <a:blip r:embed="rId1"/>
          <a:stretch/>
        </p:blipFill>
        <p:spPr>
          <a:xfrm>
            <a:off x="5794920" y="1800000"/>
            <a:ext cx="3924720" cy="3959640"/>
          </a:xfrm>
          <a:prstGeom prst="rect">
            <a:avLst/>
          </a:prstGeom>
          <a:ln>
            <a:noFill/>
          </a:ln>
        </p:spPr>
      </p:pic>
      <p:pic>
        <p:nvPicPr>
          <p:cNvPr id="61" name="" descr=""/>
          <p:cNvPicPr/>
          <p:nvPr/>
        </p:nvPicPr>
        <p:blipFill>
          <a:blip r:embed="rId2"/>
          <a:stretch/>
        </p:blipFill>
        <p:spPr>
          <a:xfrm>
            <a:off x="389880" y="216000"/>
            <a:ext cx="1438200" cy="1503360"/>
          </a:xfrm>
          <a:prstGeom prst="rect">
            <a:avLst/>
          </a:prstGeom>
          <a:ln>
            <a:noFill/>
          </a:ln>
        </p:spPr>
      </p:pic>
      <p:sp>
        <p:nvSpPr>
          <p:cNvPr id="62"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CustomShape 1"/>
          <p:cNvSpPr/>
          <p:nvPr/>
        </p:nvSpPr>
        <p:spPr>
          <a:xfrm>
            <a:off x="504000" y="301320"/>
            <a:ext cx="9071280" cy="1261800"/>
          </a:xfrm>
          <a:prstGeom prst="rect">
            <a:avLst/>
          </a:prstGeom>
          <a:noFill/>
          <a:ln>
            <a:noFill/>
          </a:ln>
        </p:spPr>
        <p:style>
          <a:lnRef idx="0"/>
          <a:fillRef idx="0"/>
          <a:effectRef idx="0"/>
          <a:fontRef idx="minor"/>
        </p:style>
      </p:sp>
      <p:sp>
        <p:nvSpPr>
          <p:cNvPr id="64" name="CustomShape 2"/>
          <p:cNvSpPr/>
          <p:nvPr/>
        </p:nvSpPr>
        <p:spPr>
          <a:xfrm>
            <a:off x="468360" y="1800000"/>
            <a:ext cx="5651280" cy="5604840"/>
          </a:xfrm>
          <a:prstGeom prst="rect">
            <a:avLst/>
          </a:prstGeom>
          <a:noFill/>
          <a:ln>
            <a:noFill/>
          </a:ln>
        </p:spPr>
        <p:style>
          <a:lnRef idx="0"/>
          <a:fillRef idx="0"/>
          <a:effectRef idx="0"/>
          <a:fontRef idx="minor"/>
        </p:style>
        <p:txBody>
          <a:bodyPr lIns="0" rIns="0" tIns="0" bIns="0">
            <a:noAutofit/>
          </a:bodyPr>
          <a:p>
            <a:pPr marL="432000" indent="-323640">
              <a:lnSpc>
                <a:spcPct val="100000"/>
              </a:lnSpc>
              <a:spcAft>
                <a:spcPts val="1414"/>
              </a:spcAft>
              <a:buClr>
                <a:srgbClr val="000000"/>
              </a:buClr>
              <a:buSzPct val="45000"/>
              <a:buFont typeface="Wingdings" charset="2"/>
              <a:buChar char=""/>
            </a:pPr>
            <a:r>
              <a:rPr b="0" lang="es-CL" sz="3200" spc="-1" strike="noStrike">
                <a:latin typeface="Open Sans"/>
              </a:rPr>
              <a:t>El Guaton Loyola (Letra)</a:t>
            </a:r>
            <a:endParaRPr b="0" lang="es-CL" sz="3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En el rodeo'e Los Andes, comadre Lola,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le pegaron su puñete al Guatón Loyola,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por dársela de encacha'o, comadre Lola,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lo dejaron pa' la historia al Guatón Loyola.</a:t>
            </a:r>
            <a:endParaRPr b="0" lang="es-CL" sz="1200" spc="-1" strike="noStrike">
              <a:latin typeface="Arial"/>
            </a:endParaRPr>
          </a:p>
          <a:p>
            <a:pPr>
              <a:lnSpc>
                <a:spcPct val="100000"/>
              </a:lnSpc>
              <a:spcAft>
                <a:spcPts val="1414"/>
              </a:spcAft>
            </a:pP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Combo que se perdía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lo recibía el Guatón Loyola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peleando con entereza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bajo las mesas, comadre Lola.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Bajo la mesa, sí</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como estropajo el Guatón Loyola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el otro gallo arriba</a:t>
            </a:r>
            <a:endParaRPr b="0" lang="es-CL" sz="1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1200" spc="-1" strike="noStrike">
                <a:latin typeface="Open Sans"/>
              </a:rPr>
              <a:t>y el gordo abajo, comadre Lola.</a:t>
            </a:r>
            <a:endParaRPr b="0" lang="es-CL" sz="1200" spc="-1" strike="noStrike">
              <a:latin typeface="Arial"/>
            </a:endParaRPr>
          </a:p>
        </p:txBody>
      </p:sp>
      <p:pic>
        <p:nvPicPr>
          <p:cNvPr id="65" name="" descr=""/>
          <p:cNvPicPr/>
          <p:nvPr/>
        </p:nvPicPr>
        <p:blipFill>
          <a:blip r:embed="rId1"/>
          <a:stretch/>
        </p:blipFill>
        <p:spPr>
          <a:xfrm>
            <a:off x="6120000" y="1910520"/>
            <a:ext cx="3142440" cy="4029120"/>
          </a:xfrm>
          <a:prstGeom prst="rect">
            <a:avLst/>
          </a:prstGeom>
          <a:ln>
            <a:noFill/>
          </a:ln>
        </p:spPr>
      </p:pic>
      <p:pic>
        <p:nvPicPr>
          <p:cNvPr id="66" name="" descr=""/>
          <p:cNvPicPr/>
          <p:nvPr/>
        </p:nvPicPr>
        <p:blipFill>
          <a:blip r:embed="rId2"/>
          <a:stretch/>
        </p:blipFill>
        <p:spPr>
          <a:xfrm>
            <a:off x="389880" y="216000"/>
            <a:ext cx="1438200" cy="1503360"/>
          </a:xfrm>
          <a:prstGeom prst="rect">
            <a:avLst/>
          </a:prstGeom>
          <a:ln>
            <a:noFill/>
          </a:ln>
        </p:spPr>
      </p:pic>
      <p:sp>
        <p:nvSpPr>
          <p:cNvPr id="67"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504000" y="301320"/>
            <a:ext cx="9071280" cy="1261800"/>
          </a:xfrm>
          <a:prstGeom prst="rect">
            <a:avLst/>
          </a:prstGeom>
          <a:noFill/>
          <a:ln>
            <a:noFill/>
          </a:ln>
        </p:spPr>
        <p:style>
          <a:lnRef idx="0"/>
          <a:fillRef idx="0"/>
          <a:effectRef idx="0"/>
          <a:fontRef idx="minor"/>
        </p:style>
      </p:sp>
      <p:sp>
        <p:nvSpPr>
          <p:cNvPr id="69" name="CustomShape 2"/>
          <p:cNvSpPr/>
          <p:nvPr/>
        </p:nvSpPr>
        <p:spPr>
          <a:xfrm>
            <a:off x="504000" y="1769040"/>
            <a:ext cx="9071280" cy="522612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Algunos tipos de Cueca</a:t>
            </a:r>
            <a:endParaRPr b="0" lang="es-CL" sz="32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Nortina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Criolla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campesina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Valseada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Larga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 </a:t>
            </a:r>
            <a:r>
              <a:rPr b="0" lang="es-CL" sz="2000" spc="-1" strike="noStrike">
                <a:latin typeface="Open Sans"/>
              </a:rPr>
              <a:t>Cueca Cómica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 </a:t>
            </a:r>
            <a:r>
              <a:rPr b="0" lang="es-CL" sz="2000" spc="-1" strike="noStrike">
                <a:latin typeface="Open Sans"/>
              </a:rPr>
              <a:t>Cueca Robada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Porteña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Chilota</a:t>
            </a:r>
            <a:endParaRPr b="0" lang="es-CL" sz="2000" spc="-1" strike="noStrike">
              <a:latin typeface="Arial"/>
            </a:endParaRPr>
          </a:p>
          <a:p>
            <a:pPr marL="432000" indent="-323640">
              <a:lnSpc>
                <a:spcPct val="100000"/>
              </a:lnSpc>
              <a:spcAft>
                <a:spcPts val="1414"/>
              </a:spcAft>
              <a:buClr>
                <a:srgbClr val="000000"/>
              </a:buClr>
              <a:buSzPct val="45000"/>
              <a:buFont typeface="Wingdings" charset="2"/>
              <a:buChar char=""/>
            </a:pPr>
            <a:r>
              <a:rPr b="0" lang="es-CL" sz="2000" spc="-1" strike="noStrike">
                <a:latin typeface="Open Sans"/>
              </a:rPr>
              <a:t>Cueca Huasa</a:t>
            </a:r>
            <a:endParaRPr b="0" lang="es-CL" sz="2000" spc="-1" strike="noStrike">
              <a:latin typeface="Arial"/>
            </a:endParaRPr>
          </a:p>
        </p:txBody>
      </p:sp>
      <p:pic>
        <p:nvPicPr>
          <p:cNvPr id="70" name="" descr=""/>
          <p:cNvPicPr/>
          <p:nvPr/>
        </p:nvPicPr>
        <p:blipFill>
          <a:blip r:embed="rId1"/>
          <a:stretch/>
        </p:blipFill>
        <p:spPr>
          <a:xfrm>
            <a:off x="389880" y="216000"/>
            <a:ext cx="1438200" cy="1503360"/>
          </a:xfrm>
          <a:prstGeom prst="rect">
            <a:avLst/>
          </a:prstGeom>
          <a:ln>
            <a:noFill/>
          </a:ln>
        </p:spPr>
      </p:pic>
      <p:sp>
        <p:nvSpPr>
          <p:cNvPr id="71"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504000" y="301320"/>
            <a:ext cx="9071280" cy="1261800"/>
          </a:xfrm>
          <a:prstGeom prst="rect">
            <a:avLst/>
          </a:prstGeom>
          <a:noFill/>
          <a:ln>
            <a:noFill/>
          </a:ln>
        </p:spPr>
        <p:style>
          <a:lnRef idx="0"/>
          <a:fillRef idx="0"/>
          <a:effectRef idx="0"/>
          <a:fontRef idx="minor"/>
        </p:style>
      </p:sp>
      <p:sp>
        <p:nvSpPr>
          <p:cNvPr id="73" name="CustomShape 2"/>
          <p:cNvSpPr/>
          <p:nvPr/>
        </p:nvSpPr>
        <p:spPr>
          <a:xfrm>
            <a:off x="504000" y="1769040"/>
            <a:ext cx="9071280" cy="5100480"/>
          </a:xfrm>
          <a:prstGeom prst="rect">
            <a:avLst/>
          </a:prstGeom>
          <a:noFill/>
          <a:ln>
            <a:noFill/>
          </a:ln>
        </p:spPr>
        <p:style>
          <a:lnRef idx="0"/>
          <a:fillRef idx="0"/>
          <a:effectRef idx="0"/>
          <a:fontRef idx="minor"/>
        </p:style>
        <p:txBody>
          <a:bodyPr lIns="0" rIns="0" tIns="0" bIns="0">
            <a:noAutofit/>
          </a:bodyPr>
          <a:p>
            <a:pPr marL="432000" indent="-323640" algn="ctr">
              <a:lnSpc>
                <a:spcPct val="100000"/>
              </a:lnSpc>
              <a:spcAft>
                <a:spcPts val="1414"/>
              </a:spcAft>
              <a:buClr>
                <a:srgbClr val="000000"/>
              </a:buClr>
              <a:buSzPct val="45000"/>
              <a:buFont typeface="Wingdings" charset="2"/>
              <a:buChar char=""/>
            </a:pPr>
            <a:r>
              <a:rPr b="1" lang="es-CL" sz="3200" spc="-1" strike="noStrike">
                <a:latin typeface="Open Sans"/>
              </a:rPr>
              <a:t>Cueca Huasa</a:t>
            </a:r>
            <a:endParaRPr b="0" lang="es-CL" sz="3200" spc="-1" strike="noStrike">
              <a:latin typeface="Arial"/>
            </a:endParaRPr>
          </a:p>
          <a:p>
            <a:pPr marL="432000" indent="-323640" algn="just">
              <a:lnSpc>
                <a:spcPct val="100000"/>
              </a:lnSpc>
              <a:spcAft>
                <a:spcPts val="1414"/>
              </a:spcAft>
              <a:buClr>
                <a:srgbClr val="000000"/>
              </a:buClr>
              <a:buSzPct val="45000"/>
              <a:buFont typeface="Wingdings" charset="2"/>
              <a:buChar char=""/>
            </a:pPr>
            <a:r>
              <a:rPr b="0" lang="es-CL" sz="3200" spc="-1" strike="noStrike">
                <a:latin typeface="Open Sans"/>
              </a:rPr>
              <a:t>Es el tipo de hueca que representa a la zona central de Chile.</a:t>
            </a:r>
            <a:endParaRPr b="0" lang="es-CL" sz="3200" spc="-1" strike="noStrike">
              <a:latin typeface="Arial"/>
            </a:endParaRPr>
          </a:p>
          <a:p>
            <a:pPr marL="432000" indent="-323640" algn="just">
              <a:lnSpc>
                <a:spcPct val="100000"/>
              </a:lnSpc>
              <a:spcAft>
                <a:spcPts val="1414"/>
              </a:spcAft>
              <a:buClr>
                <a:srgbClr val="000000"/>
              </a:buClr>
              <a:buSzPct val="45000"/>
              <a:buFont typeface="Wingdings" charset="2"/>
              <a:buChar char=""/>
            </a:pPr>
            <a:r>
              <a:rPr b="0" lang="es-CL" sz="3200" spc="-1" strike="noStrike">
                <a:latin typeface="Open Sans"/>
              </a:rPr>
              <a:t>Caracteriza una imitación de los movimientos de una gallina requerida por el gallo, donde el huaso intenta ganar la atención y el amor de la mujer. Es por esto que se ve una actitud defensiva de la huasa con respecto a las intenciones del huaso.</a:t>
            </a:r>
            <a:endParaRPr b="0" lang="es-CL" sz="3200" spc="-1" strike="noStrike">
              <a:latin typeface="Arial"/>
            </a:endParaRPr>
          </a:p>
        </p:txBody>
      </p:sp>
      <p:pic>
        <p:nvPicPr>
          <p:cNvPr id="74" name="" descr=""/>
          <p:cNvPicPr/>
          <p:nvPr/>
        </p:nvPicPr>
        <p:blipFill>
          <a:blip r:embed="rId1"/>
          <a:stretch/>
        </p:blipFill>
        <p:spPr>
          <a:xfrm>
            <a:off x="389880" y="216000"/>
            <a:ext cx="1438200" cy="1503360"/>
          </a:xfrm>
          <a:prstGeom prst="rect">
            <a:avLst/>
          </a:prstGeom>
          <a:ln>
            <a:noFill/>
          </a:ln>
        </p:spPr>
      </p:pic>
      <p:sp>
        <p:nvSpPr>
          <p:cNvPr id="75" name="TextShape 3"/>
          <p:cNvSpPr txBox="1"/>
          <p:nvPr/>
        </p:nvSpPr>
        <p:spPr>
          <a:xfrm>
            <a:off x="1800000" y="302040"/>
            <a:ext cx="7775280" cy="1261800"/>
          </a:xfrm>
          <a:prstGeom prst="rect">
            <a:avLst/>
          </a:prstGeom>
          <a:noFill/>
          <a:ln>
            <a:noFill/>
          </a:ln>
        </p:spPr>
        <p:txBody>
          <a:bodyPr lIns="0" rIns="0" tIns="0" bIns="0" anchor="ctr">
            <a:noAutofit/>
          </a:bodyPr>
          <a:p>
            <a:pPr algn="just"/>
            <a:r>
              <a:rPr b="1" lang="es-CL" sz="1800" spc="-1" strike="noStrike">
                <a:latin typeface="Arial"/>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1" lang="es-CL"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TotalTime>
  <Application>LibreOffice/6.3.5.2$Linux_X86_64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2020-09-01T20:19:25Z</dcterms:created>
  <dc:creator/>
  <dc:description>Creative Commons License
Some rights reserved. This work is licensed under a
Attribution-Noncommercial-Share Alike 2.0 Generic.
http://art.gnome.org/backgrounds/abstract/2609</dc:description>
  <dc:language>es-CL</dc:language>
  <cp:lastModifiedBy/>
  <dcterms:modified xsi:type="dcterms:W3CDTF">2020-09-02T11:19:23Z</dcterms:modified>
  <cp:revision>6</cp:revision>
  <dc:subject/>
  <dc:title>Another Poppy</dc:title>
</cp:coreProperties>
</file>