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ppt/slideLayouts/_rels/slideLayout5.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9.xml.rels" ContentType="application/vnd.openxmlformats-package.relationships+xml"/>
  <Override PartName="/ppt/slideLayouts/_rels/slideLayout2.xml.rels" ContentType="application/vnd.openxmlformats-package.relationships+xml"/>
  <Override PartName="/ppt/slideLayouts/_rels/slideLayout12.xml.rels" ContentType="application/vnd.openxmlformats-package.relationships+xml"/>
  <Override PartName="/ppt/slideLayouts/_rels/slideLayout11.xml.rels" ContentType="application/vnd.openxmlformats-package.relationships+xml"/>
  <Override PartName="/ppt/slideLayouts/_rels/slideLayout10.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1.xml.rels" ContentType="application/vnd.openxmlformats-package.relationships+xml"/>
  <Override PartName="/ppt/slideLayouts/_rels/slideLayout8.xml.rels" ContentType="application/vnd.openxmlformats-package.relationships+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2.xml" ContentType="application/vnd.openxmlformats-officedocument.presentationml.slideLayout+xml"/>
  <Override PartName="/ppt/slideLayouts/slideLayout5.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presentation.xml" ContentType="application/vnd.openxmlformats-officedocument.presentationml.presentation.main+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1.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15.xml.rels" ContentType="application/vnd.openxmlformats-package.relationships+xml"/>
  <Override PartName="/ppt/slides/_rels/slide14.xml.rels" ContentType="application/vnd.openxmlformats-package.relationships+xml"/>
  <Override PartName="/ppt/slides/_rels/slide3.xml.rels" ContentType="application/vnd.openxmlformats-package.relationships+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2.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4.xml" ContentType="application/vnd.openxmlformats-officedocument.presentationml.slide+xml"/>
  <Override PartName="/ppt/slides/slide15.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_rels/presentation.xml.rels" ContentType="application/vnd.openxmlformats-package.relationships+xml"/>
  <Override PartName="/ppt/media/image9.png" ContentType="image/png"/>
  <Override PartName="/ppt/media/image10.png" ContentType="image/png"/>
  <Override PartName="/ppt/media/image8.png" ContentType="image/png"/>
  <Override PartName="/ppt/media/image7.png" ContentType="image/png"/>
  <Override PartName="/ppt/media/image11.png" ContentType="image/png"/>
  <Override PartName="/ppt/media/image6.png" ContentType="image/png"/>
  <Override PartName="/ppt/media/image2.png" ContentType="image/png"/>
  <Override PartName="/ppt/media/image1.png" ContentType="image/png"/>
  <Override PartName="/ppt/media/image3.png" ContentType="image/png"/>
  <Override PartName="/ppt/media/image16.png" ContentType="image/png"/>
  <Override PartName="/ppt/media/image18.png" ContentType="image/png"/>
  <Override PartName="/ppt/media/image17.png" ContentType="image/png"/>
  <Override PartName="/ppt/media/image20.png" ContentType="image/png"/>
  <Override PartName="/ppt/media/image14.png" ContentType="image/png"/>
  <Override PartName="/ppt/media/image19.png" ContentType="image/png"/>
  <Override PartName="/ppt/media/image15.png" ContentType="image/png"/>
  <Override PartName="/ppt/media/image13.png" ContentType="image/png"/>
  <Override PartName="/ppt/media/image12.png" ContentType="image/png"/>
  <Override PartName="/ppt/media/image5.png" ContentType="image/png"/>
  <Override PartName="/ppt/media/image4.png" ContentType="image/png"/>
  <Override PartName="/ppt/slideMasters/_rels/slideMaster1.xml.rels" ContentType="application/vnd.openxmlformats-package.relationships+xml"/>
  <Override PartName="/ppt/slideMasters/slideMaster1.xml" ContentType="application/vnd.openxmlformats-officedocument.presentationml.slideMaster+xml"/>
  <Override PartName="/ppt/theme/theme1.xml" ContentType="application/vnd.openxmlformats-officedocument.theme+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Lst>
  <p:sldSz cx="10080625" cy="7559675"/>
  <p:notesSz cx="7772400" cy="100584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504000" y="301320"/>
            <a:ext cx="9072000" cy="1261800"/>
          </a:xfrm>
          <a:prstGeom prst="rect">
            <a:avLst/>
          </a:prstGeom>
        </p:spPr>
        <p:txBody>
          <a:bodyPr lIns="0" rIns="0" tIns="0" bIns="0" anchor="ctr">
            <a:noAutofit/>
          </a:bodyPr>
          <a:p>
            <a:pPr algn="ctr"/>
            <a:endParaRPr b="0" lang="es-CL" sz="4400" spc="-1" strike="noStrike">
              <a:latin typeface="Arial"/>
            </a:endParaRPr>
          </a:p>
        </p:txBody>
      </p:sp>
      <p:sp>
        <p:nvSpPr>
          <p:cNvPr id="25" name="PlaceHolder 2"/>
          <p:cNvSpPr>
            <a:spLocks noGrp="1"/>
          </p:cNvSpPr>
          <p:nvPr>
            <p:ph type="body"/>
          </p:nvPr>
        </p:nvSpPr>
        <p:spPr>
          <a:xfrm>
            <a:off x="504000" y="1768680"/>
            <a:ext cx="9072000" cy="2090880"/>
          </a:xfrm>
          <a:prstGeom prst="rect">
            <a:avLst/>
          </a:prstGeom>
        </p:spPr>
        <p:txBody>
          <a:bodyPr lIns="0" rIns="0" tIns="0" bIns="0">
            <a:normAutofit/>
          </a:bodyPr>
          <a:p>
            <a:endParaRPr b="0" lang="es-CL" sz="3200" spc="-1" strike="noStrike">
              <a:latin typeface="Arial"/>
            </a:endParaRPr>
          </a:p>
        </p:txBody>
      </p:sp>
      <p:sp>
        <p:nvSpPr>
          <p:cNvPr id="26" name="PlaceHolder 3"/>
          <p:cNvSpPr>
            <a:spLocks noGrp="1"/>
          </p:cNvSpPr>
          <p:nvPr>
            <p:ph type="body"/>
          </p:nvPr>
        </p:nvSpPr>
        <p:spPr>
          <a:xfrm>
            <a:off x="504000" y="4058640"/>
            <a:ext cx="9072000" cy="2090880"/>
          </a:xfrm>
          <a:prstGeom prst="rect">
            <a:avLst/>
          </a:prstGeom>
        </p:spPr>
        <p:txBody>
          <a:bodyPr lIns="0" rIns="0" tIns="0" bIns="0">
            <a:normAutofit/>
          </a:bodyPr>
          <a:p>
            <a:endParaRPr b="0" lang="es-CL"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504000" y="301320"/>
            <a:ext cx="9072000" cy="1261800"/>
          </a:xfrm>
          <a:prstGeom prst="rect">
            <a:avLst/>
          </a:prstGeom>
        </p:spPr>
        <p:txBody>
          <a:bodyPr lIns="0" rIns="0" tIns="0" bIns="0" anchor="ctr">
            <a:noAutofit/>
          </a:bodyPr>
          <a:p>
            <a:pPr algn="ctr"/>
            <a:endParaRPr b="0" lang="es-CL" sz="4400" spc="-1" strike="noStrike">
              <a:latin typeface="Arial"/>
            </a:endParaRPr>
          </a:p>
        </p:txBody>
      </p:sp>
      <p:sp>
        <p:nvSpPr>
          <p:cNvPr id="28" name="PlaceHolder 2"/>
          <p:cNvSpPr>
            <a:spLocks noGrp="1"/>
          </p:cNvSpPr>
          <p:nvPr>
            <p:ph type="body"/>
          </p:nvPr>
        </p:nvSpPr>
        <p:spPr>
          <a:xfrm>
            <a:off x="504000" y="1768680"/>
            <a:ext cx="4426920" cy="2090880"/>
          </a:xfrm>
          <a:prstGeom prst="rect">
            <a:avLst/>
          </a:prstGeom>
        </p:spPr>
        <p:txBody>
          <a:bodyPr lIns="0" rIns="0" tIns="0" bIns="0">
            <a:normAutofit/>
          </a:bodyPr>
          <a:p>
            <a:endParaRPr b="0" lang="es-CL" sz="3200" spc="-1" strike="noStrike">
              <a:latin typeface="Arial"/>
            </a:endParaRPr>
          </a:p>
        </p:txBody>
      </p:sp>
      <p:sp>
        <p:nvSpPr>
          <p:cNvPr id="29" name="PlaceHolder 3"/>
          <p:cNvSpPr>
            <a:spLocks noGrp="1"/>
          </p:cNvSpPr>
          <p:nvPr>
            <p:ph type="body"/>
          </p:nvPr>
        </p:nvSpPr>
        <p:spPr>
          <a:xfrm>
            <a:off x="5152680" y="1768680"/>
            <a:ext cx="4426920" cy="2090880"/>
          </a:xfrm>
          <a:prstGeom prst="rect">
            <a:avLst/>
          </a:prstGeom>
        </p:spPr>
        <p:txBody>
          <a:bodyPr lIns="0" rIns="0" tIns="0" bIns="0">
            <a:normAutofit/>
          </a:bodyPr>
          <a:p>
            <a:endParaRPr b="0" lang="es-CL" sz="3200" spc="-1" strike="noStrike">
              <a:latin typeface="Arial"/>
            </a:endParaRPr>
          </a:p>
        </p:txBody>
      </p:sp>
      <p:sp>
        <p:nvSpPr>
          <p:cNvPr id="30" name="PlaceHolder 4"/>
          <p:cNvSpPr>
            <a:spLocks noGrp="1"/>
          </p:cNvSpPr>
          <p:nvPr>
            <p:ph type="body"/>
          </p:nvPr>
        </p:nvSpPr>
        <p:spPr>
          <a:xfrm>
            <a:off x="504000" y="4058640"/>
            <a:ext cx="4426920" cy="2090880"/>
          </a:xfrm>
          <a:prstGeom prst="rect">
            <a:avLst/>
          </a:prstGeom>
        </p:spPr>
        <p:txBody>
          <a:bodyPr lIns="0" rIns="0" tIns="0" bIns="0">
            <a:normAutofit/>
          </a:bodyPr>
          <a:p>
            <a:endParaRPr b="0" lang="es-CL" sz="3200" spc="-1" strike="noStrike">
              <a:latin typeface="Arial"/>
            </a:endParaRPr>
          </a:p>
        </p:txBody>
      </p:sp>
      <p:sp>
        <p:nvSpPr>
          <p:cNvPr id="31" name="PlaceHolder 5"/>
          <p:cNvSpPr>
            <a:spLocks noGrp="1"/>
          </p:cNvSpPr>
          <p:nvPr>
            <p:ph type="body"/>
          </p:nvPr>
        </p:nvSpPr>
        <p:spPr>
          <a:xfrm>
            <a:off x="5152680" y="4058640"/>
            <a:ext cx="4426920" cy="2090880"/>
          </a:xfrm>
          <a:prstGeom prst="rect">
            <a:avLst/>
          </a:prstGeom>
        </p:spPr>
        <p:txBody>
          <a:bodyPr lIns="0" rIns="0" tIns="0" bIns="0">
            <a:normAutofit/>
          </a:bodyPr>
          <a:p>
            <a:endParaRPr b="0" lang="es-CL"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504000" y="301320"/>
            <a:ext cx="9072000" cy="1261800"/>
          </a:xfrm>
          <a:prstGeom prst="rect">
            <a:avLst/>
          </a:prstGeom>
        </p:spPr>
        <p:txBody>
          <a:bodyPr lIns="0" rIns="0" tIns="0" bIns="0" anchor="ctr">
            <a:noAutofit/>
          </a:bodyPr>
          <a:p>
            <a:pPr algn="ctr"/>
            <a:endParaRPr b="0" lang="es-CL" sz="4400" spc="-1" strike="noStrike">
              <a:latin typeface="Arial"/>
            </a:endParaRPr>
          </a:p>
        </p:txBody>
      </p:sp>
      <p:sp>
        <p:nvSpPr>
          <p:cNvPr id="33" name="PlaceHolder 2"/>
          <p:cNvSpPr>
            <a:spLocks noGrp="1"/>
          </p:cNvSpPr>
          <p:nvPr>
            <p:ph type="body"/>
          </p:nvPr>
        </p:nvSpPr>
        <p:spPr>
          <a:xfrm>
            <a:off x="504000" y="1768680"/>
            <a:ext cx="2921040" cy="2090880"/>
          </a:xfrm>
          <a:prstGeom prst="rect">
            <a:avLst/>
          </a:prstGeom>
        </p:spPr>
        <p:txBody>
          <a:bodyPr lIns="0" rIns="0" tIns="0" bIns="0">
            <a:normAutofit/>
          </a:bodyPr>
          <a:p>
            <a:endParaRPr b="0" lang="es-CL" sz="3200" spc="-1" strike="noStrike">
              <a:latin typeface="Arial"/>
            </a:endParaRPr>
          </a:p>
        </p:txBody>
      </p:sp>
      <p:sp>
        <p:nvSpPr>
          <p:cNvPr id="34" name="PlaceHolder 3"/>
          <p:cNvSpPr>
            <a:spLocks noGrp="1"/>
          </p:cNvSpPr>
          <p:nvPr>
            <p:ph type="body"/>
          </p:nvPr>
        </p:nvSpPr>
        <p:spPr>
          <a:xfrm>
            <a:off x="3571560" y="1768680"/>
            <a:ext cx="2921040" cy="2090880"/>
          </a:xfrm>
          <a:prstGeom prst="rect">
            <a:avLst/>
          </a:prstGeom>
        </p:spPr>
        <p:txBody>
          <a:bodyPr lIns="0" rIns="0" tIns="0" bIns="0">
            <a:normAutofit/>
          </a:bodyPr>
          <a:p>
            <a:endParaRPr b="0" lang="es-CL" sz="3200" spc="-1" strike="noStrike">
              <a:latin typeface="Arial"/>
            </a:endParaRPr>
          </a:p>
        </p:txBody>
      </p:sp>
      <p:sp>
        <p:nvSpPr>
          <p:cNvPr id="35" name="PlaceHolder 4"/>
          <p:cNvSpPr>
            <a:spLocks noGrp="1"/>
          </p:cNvSpPr>
          <p:nvPr>
            <p:ph type="body"/>
          </p:nvPr>
        </p:nvSpPr>
        <p:spPr>
          <a:xfrm>
            <a:off x="6639120" y="1768680"/>
            <a:ext cx="2921040" cy="2090880"/>
          </a:xfrm>
          <a:prstGeom prst="rect">
            <a:avLst/>
          </a:prstGeom>
        </p:spPr>
        <p:txBody>
          <a:bodyPr lIns="0" rIns="0" tIns="0" bIns="0">
            <a:normAutofit/>
          </a:bodyPr>
          <a:p>
            <a:endParaRPr b="0" lang="es-CL" sz="3200" spc="-1" strike="noStrike">
              <a:latin typeface="Arial"/>
            </a:endParaRPr>
          </a:p>
        </p:txBody>
      </p:sp>
      <p:sp>
        <p:nvSpPr>
          <p:cNvPr id="36" name="PlaceHolder 5"/>
          <p:cNvSpPr>
            <a:spLocks noGrp="1"/>
          </p:cNvSpPr>
          <p:nvPr>
            <p:ph type="body"/>
          </p:nvPr>
        </p:nvSpPr>
        <p:spPr>
          <a:xfrm>
            <a:off x="504000" y="4058640"/>
            <a:ext cx="2921040" cy="2090880"/>
          </a:xfrm>
          <a:prstGeom prst="rect">
            <a:avLst/>
          </a:prstGeom>
        </p:spPr>
        <p:txBody>
          <a:bodyPr lIns="0" rIns="0" tIns="0" bIns="0">
            <a:normAutofit/>
          </a:bodyPr>
          <a:p>
            <a:endParaRPr b="0" lang="es-CL" sz="3200" spc="-1" strike="noStrike">
              <a:latin typeface="Arial"/>
            </a:endParaRPr>
          </a:p>
        </p:txBody>
      </p:sp>
      <p:sp>
        <p:nvSpPr>
          <p:cNvPr id="37" name="PlaceHolder 6"/>
          <p:cNvSpPr>
            <a:spLocks noGrp="1"/>
          </p:cNvSpPr>
          <p:nvPr>
            <p:ph type="body"/>
          </p:nvPr>
        </p:nvSpPr>
        <p:spPr>
          <a:xfrm>
            <a:off x="3571560" y="4058640"/>
            <a:ext cx="2921040" cy="2090880"/>
          </a:xfrm>
          <a:prstGeom prst="rect">
            <a:avLst/>
          </a:prstGeom>
        </p:spPr>
        <p:txBody>
          <a:bodyPr lIns="0" rIns="0" tIns="0" bIns="0">
            <a:normAutofit/>
          </a:bodyPr>
          <a:p>
            <a:endParaRPr b="0" lang="es-CL" sz="3200" spc="-1" strike="noStrike">
              <a:latin typeface="Arial"/>
            </a:endParaRPr>
          </a:p>
        </p:txBody>
      </p:sp>
      <p:sp>
        <p:nvSpPr>
          <p:cNvPr id="38" name="PlaceHolder 7"/>
          <p:cNvSpPr>
            <a:spLocks noGrp="1"/>
          </p:cNvSpPr>
          <p:nvPr>
            <p:ph type="body"/>
          </p:nvPr>
        </p:nvSpPr>
        <p:spPr>
          <a:xfrm>
            <a:off x="6639120" y="4058640"/>
            <a:ext cx="2921040" cy="2090880"/>
          </a:xfrm>
          <a:prstGeom prst="rect">
            <a:avLst/>
          </a:prstGeom>
        </p:spPr>
        <p:txBody>
          <a:bodyPr lIns="0" rIns="0" tIns="0" bIns="0">
            <a:normAutofit/>
          </a:bodyPr>
          <a:p>
            <a:endParaRPr b="0" lang="es-CL"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504000" y="301320"/>
            <a:ext cx="9072000" cy="1261800"/>
          </a:xfrm>
          <a:prstGeom prst="rect">
            <a:avLst/>
          </a:prstGeom>
        </p:spPr>
        <p:txBody>
          <a:bodyPr lIns="0" rIns="0" tIns="0" bIns="0" anchor="ctr">
            <a:noAutofit/>
          </a:bodyPr>
          <a:p>
            <a:pPr algn="ctr"/>
            <a:endParaRPr b="0" lang="es-CL" sz="4400" spc="-1" strike="noStrike">
              <a:latin typeface="Arial"/>
            </a:endParaRPr>
          </a:p>
        </p:txBody>
      </p:sp>
      <p:sp>
        <p:nvSpPr>
          <p:cNvPr id="4" name="PlaceHolder 2"/>
          <p:cNvSpPr>
            <a:spLocks noGrp="1"/>
          </p:cNvSpPr>
          <p:nvPr>
            <p:ph type="subTitle"/>
          </p:nvPr>
        </p:nvSpPr>
        <p:spPr>
          <a:xfrm>
            <a:off x="504000" y="1768680"/>
            <a:ext cx="9072000" cy="4384080"/>
          </a:xfrm>
          <a:prstGeom prst="rect">
            <a:avLst/>
          </a:prstGeom>
        </p:spPr>
        <p:txBody>
          <a:bodyPr lIns="0" rIns="0" tIns="0" bIns="0" anchor="ctr">
            <a:noAutofit/>
          </a:bodyPr>
          <a:p>
            <a:pPr algn="ctr"/>
            <a:endParaRPr b="0" lang="es-CL"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504000" y="301320"/>
            <a:ext cx="9072000" cy="1261800"/>
          </a:xfrm>
          <a:prstGeom prst="rect">
            <a:avLst/>
          </a:prstGeom>
        </p:spPr>
        <p:txBody>
          <a:bodyPr lIns="0" rIns="0" tIns="0" bIns="0" anchor="ctr">
            <a:noAutofit/>
          </a:bodyPr>
          <a:p>
            <a:pPr algn="ctr"/>
            <a:endParaRPr b="0" lang="es-CL" sz="4400" spc="-1" strike="noStrike">
              <a:latin typeface="Arial"/>
            </a:endParaRPr>
          </a:p>
        </p:txBody>
      </p:sp>
      <p:sp>
        <p:nvSpPr>
          <p:cNvPr id="6" name="PlaceHolder 2"/>
          <p:cNvSpPr>
            <a:spLocks noGrp="1"/>
          </p:cNvSpPr>
          <p:nvPr>
            <p:ph type="body"/>
          </p:nvPr>
        </p:nvSpPr>
        <p:spPr>
          <a:xfrm>
            <a:off x="504000" y="1768680"/>
            <a:ext cx="9072000" cy="4384080"/>
          </a:xfrm>
          <a:prstGeom prst="rect">
            <a:avLst/>
          </a:prstGeom>
        </p:spPr>
        <p:txBody>
          <a:bodyPr lIns="0" rIns="0" tIns="0" bIns="0">
            <a:normAutofit/>
          </a:bodyPr>
          <a:p>
            <a:endParaRPr b="0" lang="es-CL"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504000" y="301320"/>
            <a:ext cx="9072000" cy="1261800"/>
          </a:xfrm>
          <a:prstGeom prst="rect">
            <a:avLst/>
          </a:prstGeom>
        </p:spPr>
        <p:txBody>
          <a:bodyPr lIns="0" rIns="0" tIns="0" bIns="0" anchor="ctr">
            <a:noAutofit/>
          </a:bodyPr>
          <a:p>
            <a:pPr algn="ctr"/>
            <a:endParaRPr b="0" lang="es-CL" sz="4400" spc="-1" strike="noStrike">
              <a:latin typeface="Arial"/>
            </a:endParaRPr>
          </a:p>
        </p:txBody>
      </p:sp>
      <p:sp>
        <p:nvSpPr>
          <p:cNvPr id="8" name="PlaceHolder 2"/>
          <p:cNvSpPr>
            <a:spLocks noGrp="1"/>
          </p:cNvSpPr>
          <p:nvPr>
            <p:ph type="body"/>
          </p:nvPr>
        </p:nvSpPr>
        <p:spPr>
          <a:xfrm>
            <a:off x="504000" y="1768680"/>
            <a:ext cx="4426920" cy="4384080"/>
          </a:xfrm>
          <a:prstGeom prst="rect">
            <a:avLst/>
          </a:prstGeom>
        </p:spPr>
        <p:txBody>
          <a:bodyPr lIns="0" rIns="0" tIns="0" bIns="0">
            <a:normAutofit/>
          </a:bodyPr>
          <a:p>
            <a:endParaRPr b="0" lang="es-CL" sz="3200" spc="-1" strike="noStrike">
              <a:latin typeface="Arial"/>
            </a:endParaRPr>
          </a:p>
        </p:txBody>
      </p:sp>
      <p:sp>
        <p:nvSpPr>
          <p:cNvPr id="9" name="PlaceHolder 3"/>
          <p:cNvSpPr>
            <a:spLocks noGrp="1"/>
          </p:cNvSpPr>
          <p:nvPr>
            <p:ph type="body"/>
          </p:nvPr>
        </p:nvSpPr>
        <p:spPr>
          <a:xfrm>
            <a:off x="5152680" y="1768680"/>
            <a:ext cx="4426920" cy="4384080"/>
          </a:xfrm>
          <a:prstGeom prst="rect">
            <a:avLst/>
          </a:prstGeom>
        </p:spPr>
        <p:txBody>
          <a:bodyPr lIns="0" rIns="0" tIns="0" bIns="0">
            <a:normAutofit/>
          </a:bodyPr>
          <a:p>
            <a:endParaRPr b="0" lang="es-CL"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504000" y="301320"/>
            <a:ext cx="9072000" cy="1261800"/>
          </a:xfrm>
          <a:prstGeom prst="rect">
            <a:avLst/>
          </a:prstGeom>
        </p:spPr>
        <p:txBody>
          <a:bodyPr lIns="0" rIns="0" tIns="0" bIns="0" anchor="ctr">
            <a:noAutofit/>
          </a:bodyPr>
          <a:p>
            <a:pPr algn="ctr"/>
            <a:endParaRPr b="0" lang="es-CL"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504000" y="301320"/>
            <a:ext cx="9072000" cy="5850360"/>
          </a:xfrm>
          <a:prstGeom prst="rect">
            <a:avLst/>
          </a:prstGeom>
        </p:spPr>
        <p:txBody>
          <a:bodyPr lIns="0" rIns="0" tIns="0" bIns="0" anchor="ctr">
            <a:noAutofit/>
          </a:bodyPr>
          <a:p>
            <a:pPr algn="ctr"/>
            <a:endParaRPr b="0" lang="es-CL"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504000" y="301320"/>
            <a:ext cx="9072000" cy="1261800"/>
          </a:xfrm>
          <a:prstGeom prst="rect">
            <a:avLst/>
          </a:prstGeom>
        </p:spPr>
        <p:txBody>
          <a:bodyPr lIns="0" rIns="0" tIns="0" bIns="0" anchor="ctr">
            <a:noAutofit/>
          </a:bodyPr>
          <a:p>
            <a:pPr algn="ctr"/>
            <a:endParaRPr b="0" lang="es-CL" sz="4400" spc="-1" strike="noStrike">
              <a:latin typeface="Arial"/>
            </a:endParaRPr>
          </a:p>
        </p:txBody>
      </p:sp>
      <p:sp>
        <p:nvSpPr>
          <p:cNvPr id="13" name="PlaceHolder 2"/>
          <p:cNvSpPr>
            <a:spLocks noGrp="1"/>
          </p:cNvSpPr>
          <p:nvPr>
            <p:ph type="body"/>
          </p:nvPr>
        </p:nvSpPr>
        <p:spPr>
          <a:xfrm>
            <a:off x="504000" y="1768680"/>
            <a:ext cx="4426920" cy="2090880"/>
          </a:xfrm>
          <a:prstGeom prst="rect">
            <a:avLst/>
          </a:prstGeom>
        </p:spPr>
        <p:txBody>
          <a:bodyPr lIns="0" rIns="0" tIns="0" bIns="0">
            <a:normAutofit/>
          </a:bodyPr>
          <a:p>
            <a:endParaRPr b="0" lang="es-CL" sz="3200" spc="-1" strike="noStrike">
              <a:latin typeface="Arial"/>
            </a:endParaRPr>
          </a:p>
        </p:txBody>
      </p:sp>
      <p:sp>
        <p:nvSpPr>
          <p:cNvPr id="14" name="PlaceHolder 3"/>
          <p:cNvSpPr>
            <a:spLocks noGrp="1"/>
          </p:cNvSpPr>
          <p:nvPr>
            <p:ph type="body"/>
          </p:nvPr>
        </p:nvSpPr>
        <p:spPr>
          <a:xfrm>
            <a:off x="5152680" y="1768680"/>
            <a:ext cx="4426920" cy="4384080"/>
          </a:xfrm>
          <a:prstGeom prst="rect">
            <a:avLst/>
          </a:prstGeom>
        </p:spPr>
        <p:txBody>
          <a:bodyPr lIns="0" rIns="0" tIns="0" bIns="0">
            <a:normAutofit/>
          </a:bodyPr>
          <a:p>
            <a:endParaRPr b="0" lang="es-CL" sz="3200" spc="-1" strike="noStrike">
              <a:latin typeface="Arial"/>
            </a:endParaRPr>
          </a:p>
        </p:txBody>
      </p:sp>
      <p:sp>
        <p:nvSpPr>
          <p:cNvPr id="15" name="PlaceHolder 4"/>
          <p:cNvSpPr>
            <a:spLocks noGrp="1"/>
          </p:cNvSpPr>
          <p:nvPr>
            <p:ph type="body"/>
          </p:nvPr>
        </p:nvSpPr>
        <p:spPr>
          <a:xfrm>
            <a:off x="504000" y="4058640"/>
            <a:ext cx="4426920" cy="2090880"/>
          </a:xfrm>
          <a:prstGeom prst="rect">
            <a:avLst/>
          </a:prstGeom>
        </p:spPr>
        <p:txBody>
          <a:bodyPr lIns="0" rIns="0" tIns="0" bIns="0">
            <a:normAutofit/>
          </a:bodyPr>
          <a:p>
            <a:endParaRPr b="0" lang="es-CL"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504000" y="301320"/>
            <a:ext cx="9072000" cy="1261800"/>
          </a:xfrm>
          <a:prstGeom prst="rect">
            <a:avLst/>
          </a:prstGeom>
        </p:spPr>
        <p:txBody>
          <a:bodyPr lIns="0" rIns="0" tIns="0" bIns="0" anchor="ctr">
            <a:noAutofit/>
          </a:bodyPr>
          <a:p>
            <a:pPr algn="ctr"/>
            <a:endParaRPr b="0" lang="es-CL" sz="4400" spc="-1" strike="noStrike">
              <a:latin typeface="Arial"/>
            </a:endParaRPr>
          </a:p>
        </p:txBody>
      </p:sp>
      <p:sp>
        <p:nvSpPr>
          <p:cNvPr id="17" name="PlaceHolder 2"/>
          <p:cNvSpPr>
            <a:spLocks noGrp="1"/>
          </p:cNvSpPr>
          <p:nvPr>
            <p:ph type="body"/>
          </p:nvPr>
        </p:nvSpPr>
        <p:spPr>
          <a:xfrm>
            <a:off x="504000" y="1768680"/>
            <a:ext cx="4426920" cy="4384080"/>
          </a:xfrm>
          <a:prstGeom prst="rect">
            <a:avLst/>
          </a:prstGeom>
        </p:spPr>
        <p:txBody>
          <a:bodyPr lIns="0" rIns="0" tIns="0" bIns="0">
            <a:normAutofit/>
          </a:bodyPr>
          <a:p>
            <a:endParaRPr b="0" lang="es-CL" sz="3200" spc="-1" strike="noStrike">
              <a:latin typeface="Arial"/>
            </a:endParaRPr>
          </a:p>
        </p:txBody>
      </p:sp>
      <p:sp>
        <p:nvSpPr>
          <p:cNvPr id="18" name="PlaceHolder 3"/>
          <p:cNvSpPr>
            <a:spLocks noGrp="1"/>
          </p:cNvSpPr>
          <p:nvPr>
            <p:ph type="body"/>
          </p:nvPr>
        </p:nvSpPr>
        <p:spPr>
          <a:xfrm>
            <a:off x="5152680" y="1768680"/>
            <a:ext cx="4426920" cy="2090880"/>
          </a:xfrm>
          <a:prstGeom prst="rect">
            <a:avLst/>
          </a:prstGeom>
        </p:spPr>
        <p:txBody>
          <a:bodyPr lIns="0" rIns="0" tIns="0" bIns="0">
            <a:normAutofit/>
          </a:bodyPr>
          <a:p>
            <a:endParaRPr b="0" lang="es-CL" sz="3200" spc="-1" strike="noStrike">
              <a:latin typeface="Arial"/>
            </a:endParaRPr>
          </a:p>
        </p:txBody>
      </p:sp>
      <p:sp>
        <p:nvSpPr>
          <p:cNvPr id="19" name="PlaceHolder 4"/>
          <p:cNvSpPr>
            <a:spLocks noGrp="1"/>
          </p:cNvSpPr>
          <p:nvPr>
            <p:ph type="body"/>
          </p:nvPr>
        </p:nvSpPr>
        <p:spPr>
          <a:xfrm>
            <a:off x="5152680" y="4058640"/>
            <a:ext cx="4426920" cy="2090880"/>
          </a:xfrm>
          <a:prstGeom prst="rect">
            <a:avLst/>
          </a:prstGeom>
        </p:spPr>
        <p:txBody>
          <a:bodyPr lIns="0" rIns="0" tIns="0" bIns="0">
            <a:normAutofit/>
          </a:bodyPr>
          <a:p>
            <a:endParaRPr b="0" lang="es-CL"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504000" y="301320"/>
            <a:ext cx="9072000" cy="1261800"/>
          </a:xfrm>
          <a:prstGeom prst="rect">
            <a:avLst/>
          </a:prstGeom>
        </p:spPr>
        <p:txBody>
          <a:bodyPr lIns="0" rIns="0" tIns="0" bIns="0" anchor="ctr">
            <a:noAutofit/>
          </a:bodyPr>
          <a:p>
            <a:pPr algn="ctr"/>
            <a:endParaRPr b="0" lang="es-CL" sz="4400" spc="-1" strike="noStrike">
              <a:latin typeface="Arial"/>
            </a:endParaRPr>
          </a:p>
        </p:txBody>
      </p:sp>
      <p:sp>
        <p:nvSpPr>
          <p:cNvPr id="21" name="PlaceHolder 2"/>
          <p:cNvSpPr>
            <a:spLocks noGrp="1"/>
          </p:cNvSpPr>
          <p:nvPr>
            <p:ph type="body"/>
          </p:nvPr>
        </p:nvSpPr>
        <p:spPr>
          <a:xfrm>
            <a:off x="504000" y="1768680"/>
            <a:ext cx="4426920" cy="2090880"/>
          </a:xfrm>
          <a:prstGeom prst="rect">
            <a:avLst/>
          </a:prstGeom>
        </p:spPr>
        <p:txBody>
          <a:bodyPr lIns="0" rIns="0" tIns="0" bIns="0">
            <a:normAutofit/>
          </a:bodyPr>
          <a:p>
            <a:endParaRPr b="0" lang="es-CL" sz="3200" spc="-1" strike="noStrike">
              <a:latin typeface="Arial"/>
            </a:endParaRPr>
          </a:p>
        </p:txBody>
      </p:sp>
      <p:sp>
        <p:nvSpPr>
          <p:cNvPr id="22" name="PlaceHolder 3"/>
          <p:cNvSpPr>
            <a:spLocks noGrp="1"/>
          </p:cNvSpPr>
          <p:nvPr>
            <p:ph type="body"/>
          </p:nvPr>
        </p:nvSpPr>
        <p:spPr>
          <a:xfrm>
            <a:off x="5152680" y="1768680"/>
            <a:ext cx="4426920" cy="2090880"/>
          </a:xfrm>
          <a:prstGeom prst="rect">
            <a:avLst/>
          </a:prstGeom>
        </p:spPr>
        <p:txBody>
          <a:bodyPr lIns="0" rIns="0" tIns="0" bIns="0">
            <a:normAutofit/>
          </a:bodyPr>
          <a:p>
            <a:endParaRPr b="0" lang="es-CL" sz="3200" spc="-1" strike="noStrike">
              <a:latin typeface="Arial"/>
            </a:endParaRPr>
          </a:p>
        </p:txBody>
      </p:sp>
      <p:sp>
        <p:nvSpPr>
          <p:cNvPr id="23" name="PlaceHolder 4"/>
          <p:cNvSpPr>
            <a:spLocks noGrp="1"/>
          </p:cNvSpPr>
          <p:nvPr>
            <p:ph type="body"/>
          </p:nvPr>
        </p:nvSpPr>
        <p:spPr>
          <a:xfrm>
            <a:off x="504000" y="4058640"/>
            <a:ext cx="9072000" cy="2090880"/>
          </a:xfrm>
          <a:prstGeom prst="rect">
            <a:avLst/>
          </a:prstGeom>
        </p:spPr>
        <p:txBody>
          <a:bodyPr lIns="0" rIns="0" tIns="0" bIns="0">
            <a:normAutofit/>
          </a:bodyPr>
          <a:p>
            <a:endParaRPr b="0" lang="es-CL"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0" name="" descr=""/>
          <p:cNvPicPr/>
          <p:nvPr/>
        </p:nvPicPr>
        <p:blipFill>
          <a:blip r:embed="rId2"/>
          <a:stretch/>
        </p:blipFill>
        <p:spPr>
          <a:xfrm>
            <a:off x="720" y="0"/>
            <a:ext cx="10078560" cy="7558920"/>
          </a:xfrm>
          <a:prstGeom prst="rect">
            <a:avLst/>
          </a:prstGeom>
          <a:ln>
            <a:noFill/>
          </a:ln>
        </p:spPr>
      </p:pic>
      <p:sp>
        <p:nvSpPr>
          <p:cNvPr id="1" name="PlaceHolder 1"/>
          <p:cNvSpPr>
            <a:spLocks noGrp="1"/>
          </p:cNvSpPr>
          <p:nvPr>
            <p:ph type="title"/>
          </p:nvPr>
        </p:nvSpPr>
        <p:spPr>
          <a:xfrm>
            <a:off x="504000" y="301320"/>
            <a:ext cx="9072000" cy="1261800"/>
          </a:xfrm>
          <a:prstGeom prst="rect">
            <a:avLst/>
          </a:prstGeom>
        </p:spPr>
        <p:txBody>
          <a:bodyPr lIns="0" rIns="0" tIns="0" bIns="0" anchor="ctr">
            <a:noAutofit/>
          </a:bodyPr>
          <a:p>
            <a:pPr algn="ctr"/>
            <a:r>
              <a:rPr b="0" lang="es-CL" sz="4400" spc="-1" strike="noStrike">
                <a:latin typeface="Arial"/>
              </a:rPr>
              <a:t>Pulse para editar el formato del texto de título</a:t>
            </a:r>
            <a:endParaRPr b="0" lang="es-CL" sz="4400" spc="-1" strike="noStrike">
              <a:latin typeface="Arial"/>
            </a:endParaRPr>
          </a:p>
        </p:txBody>
      </p:sp>
      <p:sp>
        <p:nvSpPr>
          <p:cNvPr id="2" name="PlaceHolder 2"/>
          <p:cNvSpPr>
            <a:spLocks noGrp="1"/>
          </p:cNvSpPr>
          <p:nvPr>
            <p:ph type="body"/>
          </p:nvPr>
        </p:nvSpPr>
        <p:spPr>
          <a:xfrm>
            <a:off x="504000" y="1768680"/>
            <a:ext cx="9072000" cy="43840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s-CL" sz="3200" spc="-1" strike="noStrike">
                <a:latin typeface="Arial"/>
              </a:rPr>
              <a:t>Pulse para editar el formato de esquema del texto</a:t>
            </a:r>
            <a:endParaRPr b="0" lang="es-CL" sz="3200" spc="-1" strike="noStrike">
              <a:latin typeface="Arial"/>
            </a:endParaRPr>
          </a:p>
          <a:p>
            <a:pPr lvl="1" marL="864000" indent="-324000">
              <a:spcBef>
                <a:spcPts val="1134"/>
              </a:spcBef>
              <a:buClr>
                <a:srgbClr val="000000"/>
              </a:buClr>
              <a:buSzPct val="75000"/>
              <a:buFont typeface="Symbol" charset="2"/>
              <a:buChar char=""/>
            </a:pPr>
            <a:r>
              <a:rPr b="0" lang="es-CL" sz="2800" spc="-1" strike="noStrike">
                <a:latin typeface="Arial"/>
              </a:rPr>
              <a:t>Segundo nivel del esquema</a:t>
            </a:r>
            <a:endParaRPr b="0" lang="es-CL" sz="2800" spc="-1" strike="noStrike">
              <a:latin typeface="Arial"/>
            </a:endParaRPr>
          </a:p>
          <a:p>
            <a:pPr lvl="2" marL="1296000" indent="-288000">
              <a:spcBef>
                <a:spcPts val="850"/>
              </a:spcBef>
              <a:buClr>
                <a:srgbClr val="000000"/>
              </a:buClr>
              <a:buSzPct val="45000"/>
              <a:buFont typeface="Wingdings" charset="2"/>
              <a:buChar char=""/>
            </a:pPr>
            <a:r>
              <a:rPr b="0" lang="es-CL" sz="2400" spc="-1" strike="noStrike">
                <a:latin typeface="Arial"/>
              </a:rPr>
              <a:t>Tercer nivel del esquema</a:t>
            </a:r>
            <a:endParaRPr b="0" lang="es-CL" sz="2400" spc="-1" strike="noStrike">
              <a:latin typeface="Arial"/>
            </a:endParaRPr>
          </a:p>
          <a:p>
            <a:pPr lvl="3" marL="1728000" indent="-216000">
              <a:spcBef>
                <a:spcPts val="567"/>
              </a:spcBef>
              <a:buClr>
                <a:srgbClr val="000000"/>
              </a:buClr>
              <a:buSzPct val="75000"/>
              <a:buFont typeface="Symbol" charset="2"/>
              <a:buChar char=""/>
            </a:pPr>
            <a:r>
              <a:rPr b="0" lang="es-CL" sz="2000" spc="-1" strike="noStrike">
                <a:latin typeface="Arial"/>
              </a:rPr>
              <a:t>Cuarto nivel del esquema</a:t>
            </a:r>
            <a:endParaRPr b="0" lang="es-CL" sz="2000" spc="-1" strike="noStrike">
              <a:latin typeface="Arial"/>
            </a:endParaRPr>
          </a:p>
          <a:p>
            <a:pPr lvl="4" marL="2160000" indent="-216000">
              <a:spcBef>
                <a:spcPts val="283"/>
              </a:spcBef>
              <a:buClr>
                <a:srgbClr val="000000"/>
              </a:buClr>
              <a:buSzPct val="45000"/>
              <a:buFont typeface="Wingdings" charset="2"/>
              <a:buChar char=""/>
            </a:pPr>
            <a:r>
              <a:rPr b="0" lang="es-CL" sz="2000" spc="-1" strike="noStrike">
                <a:latin typeface="Arial"/>
              </a:rPr>
              <a:t>Quinto nivel del esquema</a:t>
            </a:r>
            <a:endParaRPr b="0" lang="es-CL" sz="2000" spc="-1" strike="noStrike">
              <a:latin typeface="Arial"/>
            </a:endParaRPr>
          </a:p>
          <a:p>
            <a:pPr lvl="5" marL="2592000" indent="-216000">
              <a:spcBef>
                <a:spcPts val="283"/>
              </a:spcBef>
              <a:buClr>
                <a:srgbClr val="000000"/>
              </a:buClr>
              <a:buSzPct val="45000"/>
              <a:buFont typeface="Wingdings" charset="2"/>
              <a:buChar char=""/>
            </a:pPr>
            <a:r>
              <a:rPr b="0" lang="es-CL" sz="2000" spc="-1" strike="noStrike">
                <a:latin typeface="Arial"/>
              </a:rPr>
              <a:t>Sexto nivel del esquema</a:t>
            </a:r>
            <a:endParaRPr b="0" lang="es-CL" sz="2000" spc="-1" strike="noStrike">
              <a:latin typeface="Arial"/>
            </a:endParaRPr>
          </a:p>
          <a:p>
            <a:pPr lvl="6" marL="3024000" indent="-216000">
              <a:spcBef>
                <a:spcPts val="283"/>
              </a:spcBef>
              <a:buClr>
                <a:srgbClr val="000000"/>
              </a:buClr>
              <a:buSzPct val="45000"/>
              <a:buFont typeface="Wingdings" charset="2"/>
              <a:buChar char=""/>
            </a:pPr>
            <a:r>
              <a:rPr b="0" lang="es-CL" sz="2000" spc="-1" strike="noStrike">
                <a:latin typeface="Arial"/>
              </a:rPr>
              <a:t>Séptimo nivel del esquema</a:t>
            </a:r>
            <a:endParaRPr b="0" lang="es-CL"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image" Target="../media/image17.png"/><Relationship Id="rId3" Type="http://schemas.openxmlformats.org/officeDocument/2006/relationships/image" Target="../media/image18.png"/><Relationship Id="rId4"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 name="CustomShape 1"/>
          <p:cNvSpPr/>
          <p:nvPr/>
        </p:nvSpPr>
        <p:spPr>
          <a:xfrm>
            <a:off x="504000" y="1371600"/>
            <a:ext cx="9070920" cy="5485680"/>
          </a:xfrm>
          <a:prstGeom prst="rect">
            <a:avLst/>
          </a:prstGeom>
          <a:noFill/>
          <a:ln>
            <a:noFill/>
          </a:ln>
        </p:spPr>
        <p:style>
          <a:lnRef idx="0"/>
          <a:fillRef idx="0"/>
          <a:effectRef idx="0"/>
          <a:fontRef idx="minor"/>
        </p:style>
        <p:txBody>
          <a:bodyPr lIns="0" rIns="0" tIns="0" bIns="0">
            <a:noAutofit/>
          </a:bodyPr>
          <a:p>
            <a:pPr marL="432000" indent="-323280" algn="ctr">
              <a:lnSpc>
                <a:spcPct val="100000"/>
              </a:lnSpc>
              <a:spcAft>
                <a:spcPts val="1417"/>
              </a:spcAft>
              <a:buClr>
                <a:srgbClr val="000000"/>
              </a:buClr>
              <a:buSzPct val="45000"/>
              <a:buFont typeface="Wingdings" charset="2"/>
              <a:buChar char=""/>
            </a:pPr>
            <a:r>
              <a:rPr b="1" lang="es-CL" sz="3200" spc="-1" strike="noStrike">
                <a:solidFill>
                  <a:srgbClr val="000000"/>
                </a:solidFill>
                <a:latin typeface="Times New Roman"/>
                <a:ea typeface="DejaVu Sans"/>
              </a:rPr>
              <a:t>Clase Nº2 de Educación Física</a:t>
            </a:r>
            <a:endParaRPr b="0" lang="es-CL" sz="3200" spc="-1" strike="noStrike">
              <a:latin typeface="Arial"/>
            </a:endParaRPr>
          </a:p>
          <a:p>
            <a:pPr>
              <a:lnSpc>
                <a:spcPct val="100000"/>
              </a:lnSpc>
              <a:spcAft>
                <a:spcPts val="1417"/>
              </a:spcAft>
            </a:pPr>
            <a:endParaRPr b="0" lang="es-CL" sz="3200" spc="-1" strike="noStrike">
              <a:latin typeface="Arial"/>
            </a:endParaRPr>
          </a:p>
          <a:p>
            <a:pPr marL="432000" indent="-323280" algn="ctr">
              <a:lnSpc>
                <a:spcPct val="100000"/>
              </a:lnSpc>
              <a:spcAft>
                <a:spcPts val="1417"/>
              </a:spcAft>
              <a:buClr>
                <a:srgbClr val="000000"/>
              </a:buClr>
              <a:buSzPct val="45000"/>
              <a:buFont typeface="Wingdings" charset="2"/>
              <a:buChar char=""/>
            </a:pPr>
            <a:r>
              <a:rPr b="0" lang="es-CL" sz="3200" spc="-1" strike="noStrike">
                <a:solidFill>
                  <a:srgbClr val="000000"/>
                </a:solidFill>
                <a:latin typeface="Times New Roman"/>
                <a:ea typeface="DejaVu Sans"/>
              </a:rPr>
              <a:t>Cualidades Físicas Básicas</a:t>
            </a:r>
            <a:endParaRPr b="0" lang="es-CL" sz="3200" spc="-1" strike="noStrike">
              <a:latin typeface="Arial"/>
            </a:endParaRPr>
          </a:p>
          <a:p>
            <a:pPr algn="ctr">
              <a:lnSpc>
                <a:spcPct val="100000"/>
              </a:lnSpc>
              <a:spcAft>
                <a:spcPts val="1417"/>
              </a:spcAft>
            </a:pPr>
            <a:endParaRPr b="0" lang="es-CL" sz="3200" spc="-1" strike="noStrike">
              <a:latin typeface="Arial"/>
            </a:endParaRPr>
          </a:p>
          <a:p>
            <a:pPr marL="432000" indent="-323280" algn="ctr">
              <a:lnSpc>
                <a:spcPct val="100000"/>
              </a:lnSpc>
              <a:spcAft>
                <a:spcPts val="1417"/>
              </a:spcAft>
              <a:buClr>
                <a:srgbClr val="000000"/>
              </a:buClr>
              <a:buSzPct val="45000"/>
              <a:buFont typeface="Wingdings" charset="2"/>
              <a:buChar char=""/>
            </a:pPr>
            <a:r>
              <a:rPr b="0" lang="es-CL" sz="3200" spc="-1" strike="noStrike">
                <a:solidFill>
                  <a:srgbClr val="000000"/>
                </a:solidFill>
                <a:latin typeface="Times New Roman"/>
                <a:ea typeface="DejaVu Sans"/>
              </a:rPr>
              <a:t>Hoy: </a:t>
            </a:r>
            <a:r>
              <a:rPr b="0" lang="es-CL" sz="3200" spc="-1" strike="noStrike" u="sng">
                <a:solidFill>
                  <a:srgbClr val="000000"/>
                </a:solidFill>
                <a:uFillTx/>
                <a:latin typeface="Times New Roman"/>
                <a:ea typeface="DejaVu Sans"/>
              </a:rPr>
              <a:t>VELOCIDAD Y FUERZA</a:t>
            </a:r>
            <a:endParaRPr b="0" lang="es-CL" sz="3200" spc="-1" strike="noStrike">
              <a:latin typeface="Arial"/>
            </a:endParaRPr>
          </a:p>
          <a:p>
            <a:pPr algn="ctr">
              <a:lnSpc>
                <a:spcPct val="100000"/>
              </a:lnSpc>
              <a:spcAft>
                <a:spcPts val="1417"/>
              </a:spcAft>
            </a:pPr>
            <a:endParaRPr b="0" lang="es-CL" sz="3200" spc="-1" strike="noStrike">
              <a:latin typeface="Arial"/>
            </a:endParaRPr>
          </a:p>
          <a:p>
            <a:pPr marL="432000" indent="-323280" algn="ctr">
              <a:lnSpc>
                <a:spcPct val="100000"/>
              </a:lnSpc>
              <a:spcAft>
                <a:spcPts val="1417"/>
              </a:spcAft>
              <a:buClr>
                <a:srgbClr val="000000"/>
              </a:buClr>
              <a:buSzPct val="45000"/>
              <a:buFont typeface="Wingdings" charset="2"/>
              <a:buChar char=""/>
            </a:pPr>
            <a:r>
              <a:rPr b="0" lang="es-CL" sz="3200" spc="-1" strike="noStrike">
                <a:solidFill>
                  <a:srgbClr val="000000"/>
                </a:solidFill>
                <a:latin typeface="Times New Roman"/>
                <a:ea typeface="DejaVu Sans"/>
              </a:rPr>
              <a:t>Profesor Bernardo Valenzuela</a:t>
            </a:r>
            <a:endParaRPr b="0" lang="es-CL" sz="3200" spc="-1" strike="noStrike">
              <a:latin typeface="Arial"/>
            </a:endParaRPr>
          </a:p>
          <a:p>
            <a:pPr marL="432000" indent="-323280" algn="ctr">
              <a:lnSpc>
                <a:spcPct val="100000"/>
              </a:lnSpc>
              <a:spcAft>
                <a:spcPts val="1417"/>
              </a:spcAft>
              <a:buClr>
                <a:srgbClr val="000000"/>
              </a:buClr>
              <a:buSzPct val="45000"/>
              <a:buFont typeface="Wingdings" charset="2"/>
              <a:buChar char=""/>
            </a:pPr>
            <a:r>
              <a:rPr b="0" lang="es-CL" sz="3200" spc="-1" strike="noStrike">
                <a:solidFill>
                  <a:srgbClr val="000000"/>
                </a:solidFill>
                <a:latin typeface="Times New Roman"/>
                <a:ea typeface="DejaVu Sans"/>
              </a:rPr>
              <a:t>6ºA</a:t>
            </a:r>
            <a:endParaRPr b="0" lang="es-CL" sz="3200" spc="-1" strike="noStrike">
              <a:latin typeface="Arial"/>
            </a:endParaRPr>
          </a:p>
        </p:txBody>
      </p:sp>
      <p:sp>
        <p:nvSpPr>
          <p:cNvPr id="40" name="CustomShape 2"/>
          <p:cNvSpPr/>
          <p:nvPr/>
        </p:nvSpPr>
        <p:spPr>
          <a:xfrm>
            <a:off x="1620000" y="180000"/>
            <a:ext cx="8099280" cy="1259280"/>
          </a:xfrm>
          <a:prstGeom prst="rect">
            <a:avLst/>
          </a:prstGeom>
          <a:noFill/>
          <a:ln>
            <a:noFill/>
          </a:ln>
        </p:spPr>
        <p:style>
          <a:lnRef idx="0"/>
          <a:fillRef idx="0"/>
          <a:effectRef idx="0"/>
          <a:fontRef idx="minor"/>
        </p:style>
        <p:txBody>
          <a:bodyPr lIns="90000" rIns="90000" tIns="45000" bIns="45000">
            <a:noAutofit/>
          </a:bodyPr>
          <a:p>
            <a:pPr algn="just">
              <a:lnSpc>
                <a:spcPct val="100000"/>
              </a:lnSpc>
            </a:pPr>
            <a:r>
              <a:rPr b="1" lang="es-CL" sz="1800" spc="-1" strike="noStrike">
                <a:solidFill>
                  <a:srgbClr val="000000"/>
                </a:solidFill>
                <a:latin typeface="Times New Roman"/>
                <a:ea typeface="DejaVu Sans"/>
              </a:rPr>
              <a:t>Objetivo de Aprendizaje 06</a:t>
            </a:r>
            <a:r>
              <a:rPr b="0" lang="es-CL" sz="1800" spc="-1" strike="noStrike">
                <a:solidFill>
                  <a:srgbClr val="000000"/>
                </a:solidFill>
                <a:latin typeface="Times New Roman"/>
                <a:ea typeface="DejaVu Sans"/>
              </a:rPr>
              <a:t>:Ejecutar actividades físicas de intensidad moderada a vigorosa que desarrollen la condición física por medio de la práctica de ejercicios de resistencia cardiovascular, fuerza, flexibilidad y velocidad, estableciendo metas de superación personal.</a:t>
            </a:r>
            <a:endParaRPr b="0" lang="es-CL" sz="1800" spc="-1" strike="noStrike">
              <a:latin typeface="Arial"/>
            </a:endParaRPr>
          </a:p>
        </p:txBody>
      </p:sp>
      <p:pic>
        <p:nvPicPr>
          <p:cNvPr id="41" name="" descr=""/>
          <p:cNvPicPr/>
          <p:nvPr/>
        </p:nvPicPr>
        <p:blipFill>
          <a:blip r:embed="rId1"/>
          <a:stretch/>
        </p:blipFill>
        <p:spPr>
          <a:xfrm>
            <a:off x="180000" y="360"/>
            <a:ext cx="1439280" cy="1504440"/>
          </a:xfrm>
          <a:prstGeom prst="rect">
            <a:avLst/>
          </a:prstGeom>
          <a:ln>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 name="CustomShape 1"/>
          <p:cNvSpPr/>
          <p:nvPr/>
        </p:nvSpPr>
        <p:spPr>
          <a:xfrm>
            <a:off x="504000" y="1371600"/>
            <a:ext cx="9070920" cy="5714280"/>
          </a:xfrm>
          <a:prstGeom prst="rect">
            <a:avLst/>
          </a:prstGeom>
          <a:noFill/>
          <a:ln>
            <a:noFill/>
          </a:ln>
        </p:spPr>
        <p:style>
          <a:lnRef idx="0"/>
          <a:fillRef idx="0"/>
          <a:effectRef idx="0"/>
          <a:fontRef idx="minor"/>
        </p:style>
        <p:txBody>
          <a:bodyPr lIns="0" rIns="0" tIns="0" bIns="0">
            <a:noAutofit/>
          </a:bodyPr>
          <a:p>
            <a:pPr marL="432000" indent="-323280" algn="ctr">
              <a:lnSpc>
                <a:spcPct val="100000"/>
              </a:lnSpc>
              <a:spcAft>
                <a:spcPts val="1417"/>
              </a:spcAft>
              <a:buClr>
                <a:srgbClr val="000000"/>
              </a:buClr>
              <a:buSzPct val="45000"/>
              <a:buFont typeface="Wingdings" charset="2"/>
              <a:buChar char=""/>
            </a:pPr>
            <a:r>
              <a:rPr b="0" lang="es-CL" sz="3200" spc="-1" strike="noStrike">
                <a:solidFill>
                  <a:srgbClr val="000000"/>
                </a:solidFill>
                <a:latin typeface="Arial"/>
                <a:ea typeface="DejaVu Sans"/>
              </a:rPr>
              <a:t>Beneficios del trabajo de fuerza</a:t>
            </a:r>
            <a:endParaRPr b="0" lang="es-CL" sz="3200" spc="-1" strike="noStrike">
              <a:latin typeface="Arial"/>
            </a:endParaRPr>
          </a:p>
          <a:p>
            <a:pPr marL="432000" indent="-323280" algn="just">
              <a:lnSpc>
                <a:spcPct val="100000"/>
              </a:lnSpc>
              <a:spcAft>
                <a:spcPts val="1417"/>
              </a:spcAft>
              <a:buClr>
                <a:srgbClr val="000000"/>
              </a:buClr>
              <a:buSzPct val="45000"/>
              <a:buFont typeface="Wingdings" charset="2"/>
              <a:buChar char=""/>
            </a:pPr>
            <a:r>
              <a:rPr b="0" lang="es-CL" sz="3200" spc="-1" strike="noStrike">
                <a:solidFill>
                  <a:srgbClr val="000000"/>
                </a:solidFill>
                <a:latin typeface="Arial"/>
                <a:ea typeface="DejaVu Sans"/>
              </a:rPr>
              <a:t>Son diversos los beneficios del trabajo de fuerza en la preadolescencia. Existen requisitos para realizar este trabajo en esta edad, pues la prioridad no es mejorar la fuerza máxima, si no beneficiar el desarrollo y optimo crecimiento de los diferentes tipos de tejidos del cuerpo humano. </a:t>
            </a:r>
            <a:endParaRPr b="0" lang="es-CL" sz="3200" spc="-1" strike="noStrike">
              <a:latin typeface="Arial"/>
            </a:endParaRPr>
          </a:p>
        </p:txBody>
      </p:sp>
      <p:sp>
        <p:nvSpPr>
          <p:cNvPr id="69" name="CustomShape 2"/>
          <p:cNvSpPr/>
          <p:nvPr/>
        </p:nvSpPr>
        <p:spPr>
          <a:xfrm>
            <a:off x="1620000" y="180000"/>
            <a:ext cx="8099280" cy="1259280"/>
          </a:xfrm>
          <a:prstGeom prst="rect">
            <a:avLst/>
          </a:prstGeom>
          <a:noFill/>
          <a:ln>
            <a:noFill/>
          </a:ln>
        </p:spPr>
        <p:style>
          <a:lnRef idx="0"/>
          <a:fillRef idx="0"/>
          <a:effectRef idx="0"/>
          <a:fontRef idx="minor"/>
        </p:style>
        <p:txBody>
          <a:bodyPr lIns="90000" rIns="90000" tIns="45000" bIns="45000">
            <a:noAutofit/>
          </a:bodyPr>
          <a:p>
            <a:pPr algn="just">
              <a:lnSpc>
                <a:spcPct val="100000"/>
              </a:lnSpc>
            </a:pPr>
            <a:r>
              <a:rPr b="0" lang="es-CL" sz="1800" spc="-1" strike="noStrike">
                <a:solidFill>
                  <a:srgbClr val="000000"/>
                </a:solidFill>
                <a:latin typeface="Times New Roman"/>
                <a:ea typeface="DejaVu Sans"/>
              </a:rPr>
              <a:t>Objetivo de Aprendizaje 06:Ejecutar actividades físicas de intensidad moderada a vigorosa que desarrollen la condición física por medio de la práctica de ejercicios de resistencia cardiovascular, fuerza, flexibilidad y velocidad, estableciendo metas de superación personal.</a:t>
            </a:r>
            <a:endParaRPr b="0" lang="es-CL" sz="1800" spc="-1" strike="noStrike">
              <a:latin typeface="Arial"/>
            </a:endParaRPr>
          </a:p>
        </p:txBody>
      </p:sp>
      <p:pic>
        <p:nvPicPr>
          <p:cNvPr id="70" name="" descr=""/>
          <p:cNvPicPr/>
          <p:nvPr/>
        </p:nvPicPr>
        <p:blipFill>
          <a:blip r:embed="rId1"/>
          <a:stretch/>
        </p:blipFill>
        <p:spPr>
          <a:xfrm>
            <a:off x="180000" y="360"/>
            <a:ext cx="1439280" cy="1504440"/>
          </a:xfrm>
          <a:prstGeom prst="rect">
            <a:avLst/>
          </a:prstGeom>
          <a:ln>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 name="CustomShape 1"/>
          <p:cNvSpPr/>
          <p:nvPr/>
        </p:nvSpPr>
        <p:spPr>
          <a:xfrm>
            <a:off x="504000" y="1371600"/>
            <a:ext cx="9070920" cy="5751000"/>
          </a:xfrm>
          <a:prstGeom prst="rect">
            <a:avLst/>
          </a:prstGeom>
          <a:noFill/>
          <a:ln>
            <a:noFill/>
          </a:ln>
        </p:spPr>
        <p:style>
          <a:lnRef idx="0"/>
          <a:fillRef idx="0"/>
          <a:effectRef idx="0"/>
          <a:fontRef idx="minor"/>
        </p:style>
        <p:txBody>
          <a:bodyPr lIns="0" rIns="0" tIns="0" bIns="0">
            <a:noAutofit/>
          </a:bodyPr>
          <a:p>
            <a:pPr marL="432000" indent="-323280">
              <a:lnSpc>
                <a:spcPct val="100000"/>
              </a:lnSpc>
              <a:spcAft>
                <a:spcPts val="1417"/>
              </a:spcAft>
              <a:buClr>
                <a:srgbClr val="000000"/>
              </a:buClr>
              <a:buSzPct val="45000"/>
              <a:buFont typeface="Wingdings" charset="2"/>
              <a:buChar char=""/>
            </a:pPr>
            <a:r>
              <a:rPr b="1" lang="es-CL" sz="3200" spc="-1" strike="noStrike" u="sng">
                <a:solidFill>
                  <a:srgbClr val="000000"/>
                </a:solidFill>
                <a:uFillTx/>
                <a:latin typeface="Arial"/>
                <a:ea typeface="DejaVu Sans"/>
              </a:rPr>
              <a:t>Entre sus beneficios:</a:t>
            </a:r>
            <a:endParaRPr b="0" lang="es-CL" sz="3200" spc="-1" strike="noStrike">
              <a:latin typeface="Arial"/>
            </a:endParaRPr>
          </a:p>
          <a:p>
            <a:pPr marL="432000" indent="-323280">
              <a:lnSpc>
                <a:spcPct val="100000"/>
              </a:lnSpc>
              <a:spcAft>
                <a:spcPts val="1417"/>
              </a:spcAft>
              <a:buClr>
                <a:srgbClr val="000000"/>
              </a:buClr>
              <a:buSzPct val="45000"/>
              <a:buFont typeface="Wingdings" charset="2"/>
              <a:buChar char=""/>
            </a:pPr>
            <a:r>
              <a:rPr b="0" lang="es-CL" sz="3200" spc="-1" strike="noStrike">
                <a:solidFill>
                  <a:srgbClr val="000000"/>
                </a:solidFill>
                <a:latin typeface="Arial"/>
                <a:ea typeface="DejaVu Sans"/>
              </a:rPr>
              <a:t>Desarrollo muscular y del tejido de los huesos.</a:t>
            </a:r>
            <a:endParaRPr b="0" lang="es-CL" sz="3200" spc="-1" strike="noStrike">
              <a:latin typeface="Arial"/>
            </a:endParaRPr>
          </a:p>
          <a:p>
            <a:pPr marL="432000" indent="-323280">
              <a:lnSpc>
                <a:spcPct val="100000"/>
              </a:lnSpc>
              <a:spcAft>
                <a:spcPts val="1417"/>
              </a:spcAft>
              <a:buClr>
                <a:srgbClr val="000000"/>
              </a:buClr>
              <a:buSzPct val="45000"/>
              <a:buFont typeface="Wingdings" charset="2"/>
              <a:buChar char=""/>
            </a:pPr>
            <a:r>
              <a:rPr b="0" lang="es-CL" sz="3200" spc="-1" strike="noStrike">
                <a:solidFill>
                  <a:srgbClr val="000000"/>
                </a:solidFill>
                <a:latin typeface="Arial"/>
                <a:ea typeface="DejaVu Sans"/>
              </a:rPr>
              <a:t>Mejoras en la salud.</a:t>
            </a:r>
            <a:endParaRPr b="0" lang="es-CL" sz="3200" spc="-1" strike="noStrike">
              <a:latin typeface="Arial"/>
            </a:endParaRPr>
          </a:p>
          <a:p>
            <a:pPr marL="432000" indent="-323280">
              <a:lnSpc>
                <a:spcPct val="100000"/>
              </a:lnSpc>
              <a:spcAft>
                <a:spcPts val="1417"/>
              </a:spcAft>
              <a:buClr>
                <a:srgbClr val="000000"/>
              </a:buClr>
              <a:buSzPct val="45000"/>
              <a:buFont typeface="Wingdings" charset="2"/>
              <a:buChar char=""/>
            </a:pPr>
            <a:r>
              <a:rPr b="0" lang="es-CL" sz="3200" spc="-1" strike="noStrike">
                <a:solidFill>
                  <a:srgbClr val="000000"/>
                </a:solidFill>
                <a:latin typeface="Arial"/>
                <a:ea typeface="DejaVu Sans"/>
              </a:rPr>
              <a:t>Fortalecimiento de articulaciones.</a:t>
            </a:r>
            <a:endParaRPr b="0" lang="es-CL" sz="3200" spc="-1" strike="noStrike">
              <a:latin typeface="Arial"/>
            </a:endParaRPr>
          </a:p>
          <a:p>
            <a:pPr marL="432000" indent="-323280">
              <a:lnSpc>
                <a:spcPct val="100000"/>
              </a:lnSpc>
              <a:spcAft>
                <a:spcPts val="1417"/>
              </a:spcAft>
              <a:buClr>
                <a:srgbClr val="000000"/>
              </a:buClr>
              <a:buSzPct val="45000"/>
              <a:buFont typeface="Wingdings" charset="2"/>
              <a:buChar char=""/>
            </a:pPr>
            <a:r>
              <a:rPr b="0" lang="es-CL" sz="3200" spc="-1" strike="noStrike">
                <a:solidFill>
                  <a:srgbClr val="000000"/>
                </a:solidFill>
                <a:latin typeface="Arial"/>
                <a:ea typeface="DejaVu Sans"/>
              </a:rPr>
              <a:t>Aumento en los niveles de fuerza.</a:t>
            </a:r>
            <a:endParaRPr b="0" lang="es-CL" sz="3200" spc="-1" strike="noStrike">
              <a:latin typeface="Arial"/>
            </a:endParaRPr>
          </a:p>
          <a:p>
            <a:pPr marL="432000" indent="-323280">
              <a:lnSpc>
                <a:spcPct val="100000"/>
              </a:lnSpc>
              <a:spcAft>
                <a:spcPts val="1417"/>
              </a:spcAft>
              <a:buClr>
                <a:srgbClr val="000000"/>
              </a:buClr>
              <a:buSzPct val="45000"/>
              <a:buFont typeface="Wingdings" charset="2"/>
              <a:buChar char=""/>
            </a:pPr>
            <a:r>
              <a:rPr b="0" lang="es-CL" sz="3200" spc="-1" strike="noStrike">
                <a:solidFill>
                  <a:srgbClr val="000000"/>
                </a:solidFill>
                <a:latin typeface="Arial"/>
                <a:ea typeface="DejaVu Sans"/>
              </a:rPr>
              <a:t>Disminuye el riesgo de enfermedades en la adultez.</a:t>
            </a:r>
            <a:endParaRPr b="0" lang="es-CL" sz="3200" spc="-1" strike="noStrike">
              <a:latin typeface="Arial"/>
            </a:endParaRPr>
          </a:p>
          <a:p>
            <a:pPr marL="432000" indent="-323280">
              <a:lnSpc>
                <a:spcPct val="100000"/>
              </a:lnSpc>
              <a:spcAft>
                <a:spcPts val="1417"/>
              </a:spcAft>
              <a:buClr>
                <a:srgbClr val="000000"/>
              </a:buClr>
              <a:buSzPct val="45000"/>
              <a:buFont typeface="Wingdings" charset="2"/>
              <a:buChar char=""/>
            </a:pPr>
            <a:r>
              <a:rPr b="0" lang="es-CL" sz="3200" spc="-1" strike="noStrike">
                <a:solidFill>
                  <a:srgbClr val="000000"/>
                </a:solidFill>
                <a:latin typeface="Arial"/>
                <a:ea typeface="DejaVu Sans"/>
              </a:rPr>
              <a:t>Mejora la confianza y la autoestima.</a:t>
            </a:r>
            <a:endParaRPr b="0" lang="es-CL" sz="3200" spc="-1" strike="noStrike">
              <a:latin typeface="Arial"/>
            </a:endParaRPr>
          </a:p>
        </p:txBody>
      </p:sp>
      <p:sp>
        <p:nvSpPr>
          <p:cNvPr id="72" name="CustomShape 2"/>
          <p:cNvSpPr/>
          <p:nvPr/>
        </p:nvSpPr>
        <p:spPr>
          <a:xfrm>
            <a:off x="1620000" y="180000"/>
            <a:ext cx="8099280" cy="1259280"/>
          </a:xfrm>
          <a:prstGeom prst="rect">
            <a:avLst/>
          </a:prstGeom>
          <a:noFill/>
          <a:ln>
            <a:noFill/>
          </a:ln>
        </p:spPr>
        <p:style>
          <a:lnRef idx="0"/>
          <a:fillRef idx="0"/>
          <a:effectRef idx="0"/>
          <a:fontRef idx="minor"/>
        </p:style>
        <p:txBody>
          <a:bodyPr lIns="90000" rIns="90000" tIns="45000" bIns="45000">
            <a:noAutofit/>
          </a:bodyPr>
          <a:p>
            <a:pPr algn="just">
              <a:lnSpc>
                <a:spcPct val="100000"/>
              </a:lnSpc>
            </a:pPr>
            <a:r>
              <a:rPr b="0" lang="es-CL" sz="1800" spc="-1" strike="noStrike">
                <a:solidFill>
                  <a:srgbClr val="000000"/>
                </a:solidFill>
                <a:latin typeface="Times New Roman"/>
                <a:ea typeface="DejaVu Sans"/>
              </a:rPr>
              <a:t>Objetivo de Aprendizaje 06:Ejecutar actividades físicas de intensidad moderada a vigorosa que desarrollen la condición física por medio de la práctica de ejercicios de resistencia cardiovascular, fuerza, flexibilidad y velocidad, estableciendo metas de superación personal.</a:t>
            </a:r>
            <a:endParaRPr b="0" lang="es-CL" sz="1800" spc="-1" strike="noStrike">
              <a:latin typeface="Arial"/>
            </a:endParaRPr>
          </a:p>
        </p:txBody>
      </p:sp>
      <p:pic>
        <p:nvPicPr>
          <p:cNvPr id="73" name="" descr=""/>
          <p:cNvPicPr/>
          <p:nvPr/>
        </p:nvPicPr>
        <p:blipFill>
          <a:blip r:embed="rId1"/>
          <a:stretch/>
        </p:blipFill>
        <p:spPr>
          <a:xfrm>
            <a:off x="180000" y="360"/>
            <a:ext cx="1439280" cy="1504440"/>
          </a:xfrm>
          <a:prstGeom prst="rect">
            <a:avLst/>
          </a:prstGeom>
          <a:ln>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4" name="CustomShape 1"/>
          <p:cNvSpPr/>
          <p:nvPr/>
        </p:nvSpPr>
        <p:spPr>
          <a:xfrm>
            <a:off x="504000" y="1371600"/>
            <a:ext cx="9070920" cy="5485680"/>
          </a:xfrm>
          <a:prstGeom prst="rect">
            <a:avLst/>
          </a:prstGeom>
          <a:noFill/>
          <a:ln>
            <a:noFill/>
          </a:ln>
        </p:spPr>
        <p:style>
          <a:lnRef idx="0"/>
          <a:fillRef idx="0"/>
          <a:effectRef idx="0"/>
          <a:fontRef idx="minor"/>
        </p:style>
        <p:txBody>
          <a:bodyPr lIns="0" rIns="0" tIns="0" bIns="0">
            <a:noAutofit/>
          </a:bodyPr>
          <a:p>
            <a:pPr marL="432000" indent="-323280">
              <a:lnSpc>
                <a:spcPct val="100000"/>
              </a:lnSpc>
              <a:spcAft>
                <a:spcPts val="1417"/>
              </a:spcAft>
              <a:buClr>
                <a:srgbClr val="000000"/>
              </a:buClr>
              <a:buSzPct val="45000"/>
              <a:buFont typeface="Wingdings" charset="2"/>
              <a:buChar char=""/>
            </a:pPr>
            <a:r>
              <a:rPr b="1" lang="es-CL" sz="3200" spc="-1" strike="noStrike" u="sng">
                <a:solidFill>
                  <a:srgbClr val="000000"/>
                </a:solidFill>
                <a:uFillTx/>
                <a:latin typeface="Times New Roman"/>
                <a:ea typeface="DejaVu Sans"/>
              </a:rPr>
              <a:t>Principales objetivos del trabajo de fuerza en la preadolescencia:</a:t>
            </a:r>
            <a:endParaRPr b="0" lang="es-CL" sz="3200" spc="-1" strike="noStrike">
              <a:latin typeface="Arial"/>
            </a:endParaRPr>
          </a:p>
          <a:p>
            <a:pPr marL="432000" indent="-323280">
              <a:lnSpc>
                <a:spcPct val="100000"/>
              </a:lnSpc>
              <a:spcAft>
                <a:spcPts val="1417"/>
              </a:spcAft>
              <a:buClr>
                <a:srgbClr val="000000"/>
              </a:buClr>
              <a:buSzPct val="45000"/>
              <a:buFont typeface="Wingdings" charset="2"/>
              <a:buChar char=""/>
            </a:pPr>
            <a:r>
              <a:rPr b="0" lang="es-CL" sz="3200" spc="-1" strike="noStrike">
                <a:solidFill>
                  <a:srgbClr val="000000"/>
                </a:solidFill>
                <a:latin typeface="Times New Roman"/>
                <a:ea typeface="DejaVu Sans"/>
              </a:rPr>
              <a:t>1)Desarrollo del musculo esquelético</a:t>
            </a:r>
            <a:endParaRPr b="0" lang="es-CL" sz="3200" spc="-1" strike="noStrike">
              <a:latin typeface="Arial"/>
            </a:endParaRPr>
          </a:p>
          <a:p>
            <a:pPr>
              <a:lnSpc>
                <a:spcPct val="100000"/>
              </a:lnSpc>
              <a:spcAft>
                <a:spcPts val="1417"/>
              </a:spcAft>
            </a:pPr>
            <a:endParaRPr b="0" lang="es-CL" sz="3200" spc="-1" strike="noStrike">
              <a:latin typeface="Arial"/>
            </a:endParaRPr>
          </a:p>
          <a:p>
            <a:pPr marL="432000" indent="-323280">
              <a:lnSpc>
                <a:spcPct val="100000"/>
              </a:lnSpc>
              <a:spcAft>
                <a:spcPts val="1417"/>
              </a:spcAft>
              <a:buClr>
                <a:srgbClr val="000000"/>
              </a:buClr>
              <a:buSzPct val="45000"/>
              <a:buFont typeface="Wingdings" charset="2"/>
              <a:buChar char=""/>
            </a:pPr>
            <a:r>
              <a:rPr b="0" lang="es-CL" sz="3200" spc="-1" strike="noStrike">
                <a:solidFill>
                  <a:srgbClr val="000000"/>
                </a:solidFill>
                <a:latin typeface="Times New Roman"/>
                <a:ea typeface="DejaVu Sans"/>
              </a:rPr>
              <a:t>2)Optimizar patrones de movimiento en diversos ejercicios.</a:t>
            </a:r>
            <a:endParaRPr b="0" lang="es-CL" sz="3200" spc="-1" strike="noStrike">
              <a:latin typeface="Arial"/>
            </a:endParaRPr>
          </a:p>
          <a:p>
            <a:pPr>
              <a:lnSpc>
                <a:spcPct val="100000"/>
              </a:lnSpc>
              <a:spcAft>
                <a:spcPts val="1417"/>
              </a:spcAft>
            </a:pPr>
            <a:endParaRPr b="0" lang="es-CL" sz="3200" spc="-1" strike="noStrike">
              <a:latin typeface="Arial"/>
            </a:endParaRPr>
          </a:p>
          <a:p>
            <a:pPr marL="432000" indent="-323280">
              <a:lnSpc>
                <a:spcPct val="100000"/>
              </a:lnSpc>
              <a:spcAft>
                <a:spcPts val="1417"/>
              </a:spcAft>
              <a:buClr>
                <a:srgbClr val="000000"/>
              </a:buClr>
              <a:buSzPct val="45000"/>
              <a:buFont typeface="Wingdings" charset="2"/>
              <a:buChar char=""/>
            </a:pPr>
            <a:r>
              <a:rPr b="0" lang="es-CL" sz="3200" spc="-1" strike="noStrike">
                <a:solidFill>
                  <a:srgbClr val="000000"/>
                </a:solidFill>
                <a:latin typeface="Times New Roman"/>
                <a:ea typeface="DejaVu Sans"/>
              </a:rPr>
              <a:t>3)Adquirir el ejercicio como habito saludable para el resto de la vida.</a:t>
            </a:r>
            <a:endParaRPr b="0" lang="es-CL" sz="3200" spc="-1" strike="noStrike">
              <a:latin typeface="Arial"/>
            </a:endParaRPr>
          </a:p>
        </p:txBody>
      </p:sp>
      <p:sp>
        <p:nvSpPr>
          <p:cNvPr id="75" name="CustomShape 2"/>
          <p:cNvSpPr/>
          <p:nvPr/>
        </p:nvSpPr>
        <p:spPr>
          <a:xfrm>
            <a:off x="1620000" y="180000"/>
            <a:ext cx="8099280" cy="1259280"/>
          </a:xfrm>
          <a:prstGeom prst="rect">
            <a:avLst/>
          </a:prstGeom>
          <a:noFill/>
          <a:ln>
            <a:noFill/>
          </a:ln>
        </p:spPr>
        <p:style>
          <a:lnRef idx="0"/>
          <a:fillRef idx="0"/>
          <a:effectRef idx="0"/>
          <a:fontRef idx="minor"/>
        </p:style>
        <p:txBody>
          <a:bodyPr lIns="90000" rIns="90000" tIns="45000" bIns="45000">
            <a:noAutofit/>
          </a:bodyPr>
          <a:p>
            <a:pPr algn="just">
              <a:lnSpc>
                <a:spcPct val="100000"/>
              </a:lnSpc>
            </a:pPr>
            <a:r>
              <a:rPr b="0" lang="es-CL" sz="1800" spc="-1" strike="noStrike">
                <a:solidFill>
                  <a:srgbClr val="000000"/>
                </a:solidFill>
                <a:latin typeface="Times New Roman"/>
                <a:ea typeface="DejaVu Sans"/>
              </a:rPr>
              <a:t>Objetivo de Aprendizaje 06:Ejecutar actividades físicas de intensidad moderada a vigorosa que desarrollen la condición física por medio de la práctica de ejercicios de resistencia cardiovascular, fuerza, flexibilidad y velocidad, estableciendo metas de superación personal.</a:t>
            </a:r>
            <a:endParaRPr b="0" lang="es-CL" sz="1800" spc="-1" strike="noStrike">
              <a:latin typeface="Arial"/>
            </a:endParaRPr>
          </a:p>
        </p:txBody>
      </p:sp>
      <p:pic>
        <p:nvPicPr>
          <p:cNvPr id="76" name="" descr=""/>
          <p:cNvPicPr/>
          <p:nvPr/>
        </p:nvPicPr>
        <p:blipFill>
          <a:blip r:embed="rId1"/>
          <a:stretch/>
        </p:blipFill>
        <p:spPr>
          <a:xfrm>
            <a:off x="180000" y="360"/>
            <a:ext cx="1439280" cy="1504440"/>
          </a:xfrm>
          <a:prstGeom prst="rect">
            <a:avLst/>
          </a:prstGeom>
          <a:ln>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7" name="CustomShape 1"/>
          <p:cNvSpPr/>
          <p:nvPr/>
        </p:nvSpPr>
        <p:spPr>
          <a:xfrm>
            <a:off x="504000" y="1371600"/>
            <a:ext cx="4524480" cy="6075360"/>
          </a:xfrm>
          <a:prstGeom prst="rect">
            <a:avLst/>
          </a:prstGeom>
          <a:noFill/>
          <a:ln>
            <a:noFill/>
          </a:ln>
        </p:spPr>
        <p:style>
          <a:lnRef idx="0"/>
          <a:fillRef idx="0"/>
          <a:effectRef idx="0"/>
          <a:fontRef idx="minor"/>
        </p:style>
        <p:txBody>
          <a:bodyPr lIns="0" rIns="0" tIns="0" bIns="0">
            <a:noAutofit/>
          </a:bodyPr>
          <a:p>
            <a:pPr marL="432000" indent="-323280">
              <a:lnSpc>
                <a:spcPct val="100000"/>
              </a:lnSpc>
              <a:spcAft>
                <a:spcPts val="1417"/>
              </a:spcAft>
              <a:buClr>
                <a:srgbClr val="000000"/>
              </a:buClr>
              <a:buSzPct val="45000"/>
              <a:buFont typeface="Wingdings" charset="2"/>
              <a:buChar char=""/>
            </a:pPr>
            <a:r>
              <a:rPr b="0" lang="es-CL" sz="2000" spc="-1" strike="noStrike" u="sng">
                <a:solidFill>
                  <a:srgbClr val="000000"/>
                </a:solidFill>
                <a:uFillTx/>
                <a:latin typeface="Times New Roman"/>
                <a:ea typeface="DejaVu Sans"/>
              </a:rPr>
              <a:t>Ejercicios que podemos realizar en casa para mejorar la fuerza:</a:t>
            </a:r>
            <a:endParaRPr b="0" lang="es-CL" sz="2000" spc="-1" strike="noStrike">
              <a:latin typeface="Arial"/>
            </a:endParaRPr>
          </a:p>
          <a:p>
            <a:pPr marL="432000" indent="-323280" algn="just">
              <a:lnSpc>
                <a:spcPct val="100000"/>
              </a:lnSpc>
              <a:spcAft>
                <a:spcPts val="1417"/>
              </a:spcAft>
              <a:buClr>
                <a:srgbClr val="000000"/>
              </a:buClr>
              <a:buSzPct val="45000"/>
              <a:buFont typeface="Wingdings" charset="2"/>
              <a:buChar char=""/>
            </a:pPr>
            <a:r>
              <a:rPr b="1" lang="es-CL" sz="2000" spc="-1" strike="noStrike">
                <a:solidFill>
                  <a:srgbClr val="000000"/>
                </a:solidFill>
                <a:latin typeface="Times New Roman"/>
                <a:ea typeface="DejaVu Sans"/>
              </a:rPr>
              <a:t>Para tren inferior (extremidades inferiores), SENTADILLA:</a:t>
            </a:r>
            <a:r>
              <a:rPr b="0" lang="es-CL" sz="2000" spc="-1" strike="noStrike">
                <a:solidFill>
                  <a:srgbClr val="000000"/>
                </a:solidFill>
                <a:latin typeface="Times New Roman"/>
                <a:ea typeface="DejaVu Sans"/>
              </a:rPr>
              <a:t> En este ejercicio es primordial mantener la espalda recta y al bajar no levantar los pies del suelo. Se requiere calma y no realizarlo rapido.</a:t>
            </a:r>
            <a:endParaRPr b="0" lang="es-CL" sz="2000" spc="-1" strike="noStrike">
              <a:latin typeface="Arial"/>
            </a:endParaRPr>
          </a:p>
          <a:p>
            <a:pPr>
              <a:lnSpc>
                <a:spcPct val="100000"/>
              </a:lnSpc>
              <a:spcAft>
                <a:spcPts val="1417"/>
              </a:spcAft>
            </a:pPr>
            <a:endParaRPr b="0" lang="es-CL" sz="2000" spc="-1" strike="noStrike">
              <a:latin typeface="Arial"/>
            </a:endParaRPr>
          </a:p>
          <a:p>
            <a:pPr marL="432000" indent="-323280" algn="just">
              <a:lnSpc>
                <a:spcPct val="100000"/>
              </a:lnSpc>
              <a:spcAft>
                <a:spcPts val="1417"/>
              </a:spcAft>
              <a:buClr>
                <a:srgbClr val="000000"/>
              </a:buClr>
              <a:buSzPct val="45000"/>
              <a:buFont typeface="Wingdings" charset="2"/>
              <a:buChar char=""/>
            </a:pPr>
            <a:r>
              <a:rPr b="1" lang="es-CL" sz="2000" spc="-1" strike="noStrike">
                <a:solidFill>
                  <a:srgbClr val="000000"/>
                </a:solidFill>
                <a:latin typeface="Times New Roman"/>
                <a:ea typeface="DejaVu Sans"/>
              </a:rPr>
              <a:t>Para tren superior (extremidades superiores y tronco)</a:t>
            </a:r>
            <a:r>
              <a:rPr b="0" lang="es-CL" sz="2000" spc="-1" strike="noStrike">
                <a:solidFill>
                  <a:srgbClr val="000000"/>
                </a:solidFill>
                <a:latin typeface="Times New Roman"/>
                <a:ea typeface="DejaVu Sans"/>
              </a:rPr>
              <a:t>: Flexiones de brazos adaptadas (rodillas apoyadas en el suelo): Debemos bajar hasta que todo nuestro cuerpo toque el suelo y luego levantar empujando el suelo. Importante mantener espalda recta.</a:t>
            </a:r>
            <a:endParaRPr b="0" lang="es-CL" sz="2000" spc="-1" strike="noStrike">
              <a:latin typeface="Arial"/>
            </a:endParaRPr>
          </a:p>
          <a:p>
            <a:pPr>
              <a:lnSpc>
                <a:spcPct val="100000"/>
              </a:lnSpc>
              <a:spcAft>
                <a:spcPts val="1417"/>
              </a:spcAft>
            </a:pPr>
            <a:endParaRPr b="0" lang="es-CL" sz="2000" spc="-1" strike="noStrike">
              <a:latin typeface="Arial"/>
            </a:endParaRPr>
          </a:p>
        </p:txBody>
      </p:sp>
      <p:sp>
        <p:nvSpPr>
          <p:cNvPr id="78" name="CustomShape 2"/>
          <p:cNvSpPr/>
          <p:nvPr/>
        </p:nvSpPr>
        <p:spPr>
          <a:xfrm>
            <a:off x="1620000" y="180000"/>
            <a:ext cx="8099280" cy="1259280"/>
          </a:xfrm>
          <a:prstGeom prst="rect">
            <a:avLst/>
          </a:prstGeom>
          <a:noFill/>
          <a:ln>
            <a:noFill/>
          </a:ln>
        </p:spPr>
        <p:style>
          <a:lnRef idx="0"/>
          <a:fillRef idx="0"/>
          <a:effectRef idx="0"/>
          <a:fontRef idx="minor"/>
        </p:style>
        <p:txBody>
          <a:bodyPr lIns="90000" rIns="90000" tIns="45000" bIns="45000">
            <a:noAutofit/>
          </a:bodyPr>
          <a:p>
            <a:pPr algn="just">
              <a:lnSpc>
                <a:spcPct val="100000"/>
              </a:lnSpc>
            </a:pPr>
            <a:r>
              <a:rPr b="0" lang="es-CL" sz="1800" spc="-1" strike="noStrike">
                <a:solidFill>
                  <a:srgbClr val="000000"/>
                </a:solidFill>
                <a:latin typeface="Times New Roman"/>
                <a:ea typeface="DejaVu Sans"/>
              </a:rPr>
              <a:t>Objetivo de Aprendizaje 06:Ejecutar actividades físicas de intensidad moderada a vigorosa que desarrollen la condición física por medio de la práctica de ejercicios de resistencia cardiovascular, fuerza, flexibilidad y velocidad, estableciendo metas de superación personal.</a:t>
            </a:r>
            <a:endParaRPr b="0" lang="es-CL" sz="1800" spc="-1" strike="noStrike">
              <a:latin typeface="Arial"/>
            </a:endParaRPr>
          </a:p>
        </p:txBody>
      </p:sp>
      <p:pic>
        <p:nvPicPr>
          <p:cNvPr id="79" name="" descr=""/>
          <p:cNvPicPr/>
          <p:nvPr/>
        </p:nvPicPr>
        <p:blipFill>
          <a:blip r:embed="rId1"/>
          <a:stretch/>
        </p:blipFill>
        <p:spPr>
          <a:xfrm>
            <a:off x="180000" y="360"/>
            <a:ext cx="1439280" cy="1504440"/>
          </a:xfrm>
          <a:prstGeom prst="rect">
            <a:avLst/>
          </a:prstGeom>
          <a:ln>
            <a:noFill/>
          </a:ln>
        </p:spPr>
      </p:pic>
      <p:pic>
        <p:nvPicPr>
          <p:cNvPr id="80" name="" descr=""/>
          <p:cNvPicPr/>
          <p:nvPr/>
        </p:nvPicPr>
        <p:blipFill>
          <a:blip r:embed="rId2"/>
          <a:stretch/>
        </p:blipFill>
        <p:spPr>
          <a:xfrm>
            <a:off x="5486400" y="1143000"/>
            <a:ext cx="3406320" cy="2756880"/>
          </a:xfrm>
          <a:prstGeom prst="rect">
            <a:avLst/>
          </a:prstGeom>
          <a:ln>
            <a:noFill/>
          </a:ln>
        </p:spPr>
      </p:pic>
      <p:pic>
        <p:nvPicPr>
          <p:cNvPr id="81" name="" descr=""/>
          <p:cNvPicPr/>
          <p:nvPr/>
        </p:nvPicPr>
        <p:blipFill>
          <a:blip r:embed="rId3"/>
          <a:stretch/>
        </p:blipFill>
        <p:spPr>
          <a:xfrm>
            <a:off x="5257800" y="4114800"/>
            <a:ext cx="3570840" cy="2971080"/>
          </a:xfrm>
          <a:prstGeom prst="rect">
            <a:avLst/>
          </a:prstGeom>
          <a:ln>
            <a:noFill/>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 name="CustomShape 1"/>
          <p:cNvSpPr/>
          <p:nvPr/>
        </p:nvSpPr>
        <p:spPr>
          <a:xfrm>
            <a:off x="504000" y="1371600"/>
            <a:ext cx="8867880" cy="5714280"/>
          </a:xfrm>
          <a:prstGeom prst="rect">
            <a:avLst/>
          </a:prstGeom>
          <a:noFill/>
          <a:ln>
            <a:noFill/>
          </a:ln>
        </p:spPr>
        <p:style>
          <a:lnRef idx="0"/>
          <a:fillRef idx="0"/>
          <a:effectRef idx="0"/>
          <a:fontRef idx="minor"/>
        </p:style>
        <p:txBody>
          <a:bodyPr lIns="0" rIns="0" tIns="0" bIns="0">
            <a:noAutofit/>
          </a:bodyPr>
          <a:p>
            <a:pPr marL="432000" indent="-323280">
              <a:lnSpc>
                <a:spcPct val="100000"/>
              </a:lnSpc>
              <a:spcAft>
                <a:spcPts val="1417"/>
              </a:spcAft>
              <a:buClr>
                <a:srgbClr val="000000"/>
              </a:buClr>
              <a:buSzPct val="45000"/>
              <a:buFont typeface="Wingdings" charset="2"/>
              <a:buChar char=""/>
            </a:pPr>
            <a:r>
              <a:rPr b="1" lang="es-CL" sz="2800" spc="-1" strike="noStrike" u="sng">
                <a:solidFill>
                  <a:srgbClr val="000000"/>
                </a:solidFill>
                <a:uFillTx/>
                <a:latin typeface="Arial"/>
                <a:ea typeface="DejaVu Sans"/>
              </a:rPr>
              <a:t>Recomendaciones y actividad para la siguiente clase:</a:t>
            </a:r>
            <a:endParaRPr b="0" lang="es-CL" sz="2800" spc="-1" strike="noStrike">
              <a:latin typeface="Arial"/>
            </a:endParaRPr>
          </a:p>
          <a:p>
            <a:pPr marL="432000" indent="-323280" algn="just">
              <a:lnSpc>
                <a:spcPct val="100000"/>
              </a:lnSpc>
              <a:spcAft>
                <a:spcPts val="1417"/>
              </a:spcAft>
              <a:buClr>
                <a:srgbClr val="000000"/>
              </a:buClr>
              <a:buSzPct val="45000"/>
              <a:buFont typeface="Wingdings" charset="2"/>
              <a:buChar char=""/>
            </a:pPr>
            <a:r>
              <a:rPr b="0" lang="es-CL" sz="2800" spc="-1" strike="noStrike">
                <a:solidFill>
                  <a:srgbClr val="000000"/>
                </a:solidFill>
                <a:latin typeface="Arial"/>
                <a:ea typeface="DejaVu Sans"/>
              </a:rPr>
              <a:t>Realice en su hogar </a:t>
            </a:r>
            <a:r>
              <a:rPr b="0" lang="es-CL" sz="2800" spc="-1" strike="noStrike">
                <a:solidFill>
                  <a:srgbClr val="ff0000"/>
                </a:solidFill>
                <a:latin typeface="Arial"/>
                <a:ea typeface="DejaVu Sans"/>
              </a:rPr>
              <a:t>3 series de </a:t>
            </a:r>
            <a:r>
              <a:rPr b="0" lang="es-CL" sz="2800" spc="-1" strike="noStrike">
                <a:solidFill>
                  <a:srgbClr val="c9211e"/>
                </a:solidFill>
                <a:latin typeface="Arial"/>
                <a:ea typeface="DejaVu Sans"/>
              </a:rPr>
              <a:t>10 repeticiones, tanto para sentadillas como para las flexiones de brazos 2 veces por semana antes de la próxima clase.</a:t>
            </a:r>
            <a:endParaRPr b="0" lang="es-CL" sz="2800" spc="-1" strike="noStrike">
              <a:latin typeface="Arial"/>
            </a:endParaRPr>
          </a:p>
          <a:p>
            <a:pPr marL="432000" indent="-323280" algn="just">
              <a:lnSpc>
                <a:spcPct val="100000"/>
              </a:lnSpc>
              <a:spcAft>
                <a:spcPts val="1417"/>
              </a:spcAft>
              <a:buClr>
                <a:srgbClr val="000000"/>
              </a:buClr>
              <a:buSzPct val="45000"/>
              <a:buFont typeface="Wingdings" charset="2"/>
              <a:buChar char=""/>
            </a:pPr>
            <a:r>
              <a:rPr b="0" lang="es-CL" sz="2800" spc="-1" strike="noStrike">
                <a:solidFill>
                  <a:srgbClr val="c9211e"/>
                </a:solidFill>
                <a:latin typeface="Arial"/>
                <a:ea typeface="DejaVu Sans"/>
              </a:rPr>
              <a:t>Esto le servirá como practica, pues la próxima clase 2 alumnos al azar realizaran cada uno de los ejercicios durante la clase.</a:t>
            </a:r>
            <a:endParaRPr b="0" lang="es-CL" sz="2800" spc="-1" strike="noStrike">
              <a:latin typeface="Arial"/>
            </a:endParaRPr>
          </a:p>
        </p:txBody>
      </p:sp>
      <p:sp>
        <p:nvSpPr>
          <p:cNvPr id="83" name="CustomShape 2"/>
          <p:cNvSpPr/>
          <p:nvPr/>
        </p:nvSpPr>
        <p:spPr>
          <a:xfrm>
            <a:off x="1620000" y="180000"/>
            <a:ext cx="8099280" cy="1259280"/>
          </a:xfrm>
          <a:prstGeom prst="rect">
            <a:avLst/>
          </a:prstGeom>
          <a:noFill/>
          <a:ln>
            <a:noFill/>
          </a:ln>
        </p:spPr>
        <p:style>
          <a:lnRef idx="0"/>
          <a:fillRef idx="0"/>
          <a:effectRef idx="0"/>
          <a:fontRef idx="minor"/>
        </p:style>
        <p:txBody>
          <a:bodyPr lIns="90000" rIns="90000" tIns="45000" bIns="45000">
            <a:noAutofit/>
          </a:bodyPr>
          <a:p>
            <a:pPr algn="just">
              <a:lnSpc>
                <a:spcPct val="100000"/>
              </a:lnSpc>
            </a:pPr>
            <a:r>
              <a:rPr b="0" lang="es-CL" sz="1800" spc="-1" strike="noStrike">
                <a:solidFill>
                  <a:srgbClr val="000000"/>
                </a:solidFill>
                <a:latin typeface="Times New Roman"/>
                <a:ea typeface="DejaVu Sans"/>
              </a:rPr>
              <a:t>Objetivo de Aprendizaje 06:Ejecutar actividades físicas de intensidad moderada a vigorosa que desarrollen la condición física por medio de la práctica de ejercicios de resistencia cardiovascular, fuerza, flexibilidad y velocidad, estableciendo metas de superación personal.</a:t>
            </a:r>
            <a:endParaRPr b="0" lang="es-CL" sz="1800" spc="-1" strike="noStrike">
              <a:latin typeface="Arial"/>
            </a:endParaRPr>
          </a:p>
        </p:txBody>
      </p:sp>
      <p:pic>
        <p:nvPicPr>
          <p:cNvPr id="84" name="" descr=""/>
          <p:cNvPicPr/>
          <p:nvPr/>
        </p:nvPicPr>
        <p:blipFill>
          <a:blip r:embed="rId1"/>
          <a:stretch/>
        </p:blipFill>
        <p:spPr>
          <a:xfrm>
            <a:off x="180000" y="360"/>
            <a:ext cx="1439280" cy="1504440"/>
          </a:xfrm>
          <a:prstGeom prst="rect">
            <a:avLst/>
          </a:prstGeom>
          <a:ln>
            <a:noFill/>
          </a:ln>
        </p:spPr>
      </p:pic>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5" name="CustomShape 1"/>
          <p:cNvSpPr/>
          <p:nvPr/>
        </p:nvSpPr>
        <p:spPr>
          <a:xfrm>
            <a:off x="504000" y="1371600"/>
            <a:ext cx="8867880" cy="5714280"/>
          </a:xfrm>
          <a:prstGeom prst="rect">
            <a:avLst/>
          </a:prstGeom>
          <a:noFill/>
          <a:ln>
            <a:noFill/>
          </a:ln>
        </p:spPr>
        <p:style>
          <a:lnRef idx="0"/>
          <a:fillRef idx="0"/>
          <a:effectRef idx="0"/>
          <a:fontRef idx="minor"/>
        </p:style>
        <p:txBody>
          <a:bodyPr lIns="0" rIns="0" tIns="0" bIns="0">
            <a:noAutofit/>
          </a:bodyPr>
          <a:p>
            <a:pPr>
              <a:lnSpc>
                <a:spcPct val="100000"/>
              </a:lnSpc>
              <a:spcAft>
                <a:spcPts val="1417"/>
              </a:spcAft>
            </a:pPr>
            <a:endParaRPr b="0" lang="es-CL" sz="1800" spc="-1" strike="noStrike">
              <a:latin typeface="Arial"/>
            </a:endParaRPr>
          </a:p>
          <a:p>
            <a:pPr>
              <a:lnSpc>
                <a:spcPct val="100000"/>
              </a:lnSpc>
              <a:spcAft>
                <a:spcPts val="1417"/>
              </a:spcAft>
            </a:pPr>
            <a:endParaRPr b="0" lang="es-CL" sz="1800" spc="-1" strike="noStrike">
              <a:latin typeface="Arial"/>
            </a:endParaRPr>
          </a:p>
          <a:p>
            <a:pPr>
              <a:lnSpc>
                <a:spcPct val="100000"/>
              </a:lnSpc>
              <a:spcAft>
                <a:spcPts val="1417"/>
              </a:spcAft>
            </a:pPr>
            <a:endParaRPr b="0" lang="es-CL" sz="1800" spc="-1" strike="noStrike">
              <a:latin typeface="Arial"/>
            </a:endParaRPr>
          </a:p>
          <a:p>
            <a:pPr marL="432000" indent="-323280" algn="ctr">
              <a:lnSpc>
                <a:spcPct val="100000"/>
              </a:lnSpc>
              <a:spcAft>
                <a:spcPts val="1417"/>
              </a:spcAft>
              <a:buClr>
                <a:srgbClr val="000000"/>
              </a:buClr>
              <a:buSzPct val="45000"/>
              <a:buFont typeface="Wingdings" charset="2"/>
              <a:buChar char=""/>
            </a:pPr>
            <a:r>
              <a:rPr b="1" lang="es-CL" sz="5400" spc="-1" strike="noStrike" u="sng">
                <a:solidFill>
                  <a:srgbClr val="000000"/>
                </a:solidFill>
                <a:uFillTx/>
                <a:latin typeface="Arial"/>
                <a:ea typeface="DejaVu Sans"/>
              </a:rPr>
              <a:t>FIN! Muchas gracias a todxs.</a:t>
            </a:r>
            <a:endParaRPr b="0" lang="es-CL" sz="5400" spc="-1" strike="noStrike">
              <a:latin typeface="Arial"/>
            </a:endParaRPr>
          </a:p>
        </p:txBody>
      </p:sp>
      <p:sp>
        <p:nvSpPr>
          <p:cNvPr id="86" name="CustomShape 2"/>
          <p:cNvSpPr/>
          <p:nvPr/>
        </p:nvSpPr>
        <p:spPr>
          <a:xfrm>
            <a:off x="1620000" y="180000"/>
            <a:ext cx="8099280" cy="1259280"/>
          </a:xfrm>
          <a:prstGeom prst="rect">
            <a:avLst/>
          </a:prstGeom>
          <a:noFill/>
          <a:ln>
            <a:noFill/>
          </a:ln>
        </p:spPr>
        <p:style>
          <a:lnRef idx="0"/>
          <a:fillRef idx="0"/>
          <a:effectRef idx="0"/>
          <a:fontRef idx="minor"/>
        </p:style>
        <p:txBody>
          <a:bodyPr lIns="90000" rIns="90000" tIns="45000" bIns="45000">
            <a:noAutofit/>
          </a:bodyPr>
          <a:p>
            <a:pPr algn="just">
              <a:lnSpc>
                <a:spcPct val="100000"/>
              </a:lnSpc>
            </a:pPr>
            <a:r>
              <a:rPr b="0" lang="es-CL" sz="1800" spc="-1" strike="noStrike">
                <a:solidFill>
                  <a:srgbClr val="000000"/>
                </a:solidFill>
                <a:latin typeface="Times New Roman"/>
                <a:ea typeface="DejaVu Sans"/>
              </a:rPr>
              <a:t>Objetivo de Aprendizaje 06:Ejecutar actividades físicas de intensidad moderada a vigorosa que desarrollen la condición física por medio de la práctica de ejercicios de resistencia cardiovascular, fuerza, flexibilidad y velocidad, estableciendo metas de superación personal.</a:t>
            </a:r>
            <a:endParaRPr b="0" lang="es-CL" sz="1800" spc="-1" strike="noStrike">
              <a:latin typeface="Arial"/>
            </a:endParaRPr>
          </a:p>
        </p:txBody>
      </p:sp>
      <p:pic>
        <p:nvPicPr>
          <p:cNvPr id="87" name="" descr=""/>
          <p:cNvPicPr/>
          <p:nvPr/>
        </p:nvPicPr>
        <p:blipFill>
          <a:blip r:embed="rId1"/>
          <a:stretch/>
        </p:blipFill>
        <p:spPr>
          <a:xfrm>
            <a:off x="180000" y="360"/>
            <a:ext cx="1439280" cy="1504440"/>
          </a:xfrm>
          <a:prstGeom prst="rect">
            <a:avLst/>
          </a:prstGeom>
          <a:ln>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 name="CustomShape 1"/>
          <p:cNvSpPr/>
          <p:nvPr/>
        </p:nvSpPr>
        <p:spPr>
          <a:xfrm>
            <a:off x="504000" y="1371600"/>
            <a:ext cx="9070920" cy="5513400"/>
          </a:xfrm>
          <a:prstGeom prst="rect">
            <a:avLst/>
          </a:prstGeom>
          <a:noFill/>
          <a:ln>
            <a:noFill/>
          </a:ln>
        </p:spPr>
        <p:style>
          <a:lnRef idx="0"/>
          <a:fillRef idx="0"/>
          <a:effectRef idx="0"/>
          <a:fontRef idx="minor"/>
        </p:style>
        <p:txBody>
          <a:bodyPr lIns="0" rIns="0" tIns="0" bIns="0">
            <a:noAutofit/>
          </a:bodyPr>
          <a:p>
            <a:pPr marL="432000" indent="-323280" algn="just">
              <a:lnSpc>
                <a:spcPct val="100000"/>
              </a:lnSpc>
              <a:spcBef>
                <a:spcPts val="1539"/>
              </a:spcBef>
              <a:buClr>
                <a:srgbClr val="000000"/>
              </a:buClr>
              <a:buSzPct val="45000"/>
              <a:buFont typeface="Wingdings" charset="2"/>
              <a:buChar char=""/>
            </a:pPr>
            <a:r>
              <a:rPr b="0" lang="es-CL" sz="3200" spc="-1" strike="noStrike">
                <a:solidFill>
                  <a:srgbClr val="000000"/>
                </a:solidFill>
                <a:latin typeface="Times New Roman"/>
                <a:ea typeface="DejaVu Sans"/>
              </a:rPr>
              <a:t>Consejos para ti:</a:t>
            </a:r>
            <a:endParaRPr b="0" lang="es-CL" sz="3200" spc="-1" strike="noStrike">
              <a:latin typeface="Arial"/>
            </a:endParaRPr>
          </a:p>
          <a:p>
            <a:pPr algn="just">
              <a:lnSpc>
                <a:spcPct val="100000"/>
              </a:lnSpc>
              <a:spcBef>
                <a:spcPts val="1539"/>
              </a:spcBef>
            </a:pPr>
            <a:endParaRPr b="0" lang="es-CL" sz="3200" spc="-1" strike="noStrike">
              <a:latin typeface="Arial"/>
            </a:endParaRPr>
          </a:p>
          <a:p>
            <a:pPr marL="432000" indent="-323280" algn="just">
              <a:lnSpc>
                <a:spcPct val="100000"/>
              </a:lnSpc>
              <a:buClr>
                <a:srgbClr val="000000"/>
              </a:buClr>
              <a:buSzPct val="45000"/>
              <a:buFont typeface="Wingdings" charset="2"/>
              <a:buChar char=""/>
            </a:pPr>
            <a:r>
              <a:rPr b="0" lang="es-CL" sz="2800" spc="-1" strike="noStrike">
                <a:solidFill>
                  <a:srgbClr val="000000"/>
                </a:solidFill>
                <a:latin typeface="Times New Roman"/>
                <a:ea typeface="Libre Franklin"/>
              </a:rPr>
              <a:t>Organiza un espacio del hogar</a:t>
            </a:r>
            <a:endParaRPr b="0" lang="es-CL" sz="2800" spc="-1" strike="noStrike">
              <a:latin typeface="Arial"/>
            </a:endParaRPr>
          </a:p>
          <a:p>
            <a:pPr marL="432000" indent="-323280" algn="just">
              <a:lnSpc>
                <a:spcPct val="100000"/>
              </a:lnSpc>
              <a:buClr>
                <a:srgbClr val="000000"/>
              </a:buClr>
              <a:buSzPct val="45000"/>
              <a:buFont typeface="Wingdings" charset="2"/>
              <a:buChar char=""/>
            </a:pPr>
            <a:r>
              <a:rPr b="0" lang="es-CL" sz="2800" spc="-1" strike="noStrike">
                <a:solidFill>
                  <a:srgbClr val="000000"/>
                </a:solidFill>
                <a:latin typeface="Times New Roman"/>
                <a:ea typeface="Libre Franklin"/>
              </a:rPr>
              <a:t>para </a:t>
            </a:r>
            <a:r>
              <a:rPr b="1" lang="es-CL" sz="2800" spc="-1" strike="noStrike">
                <a:solidFill>
                  <a:srgbClr val="000000"/>
                </a:solidFill>
                <a:latin typeface="Times New Roman"/>
                <a:ea typeface="Libre Franklin"/>
              </a:rPr>
              <a:t>trabajar sin distraerte.</a:t>
            </a:r>
            <a:endParaRPr b="0" lang="es-CL" sz="2800" spc="-1" strike="noStrike">
              <a:latin typeface="Arial"/>
            </a:endParaRPr>
          </a:p>
          <a:p>
            <a:pPr marL="432000" indent="-323280" algn="just">
              <a:lnSpc>
                <a:spcPct val="100000"/>
              </a:lnSpc>
              <a:buClr>
                <a:srgbClr val="000000"/>
              </a:buClr>
              <a:buSzPct val="45000"/>
              <a:buFont typeface="Wingdings" charset="2"/>
              <a:buChar char=""/>
            </a:pPr>
            <a:r>
              <a:rPr b="0" lang="es-CL" sz="2800" spc="-1" strike="noStrike">
                <a:solidFill>
                  <a:srgbClr val="000000"/>
                </a:solidFill>
                <a:latin typeface="Times New Roman"/>
                <a:ea typeface="Libre Franklin"/>
              </a:rPr>
              <a:t>Antes de comenzar a trabajar </a:t>
            </a:r>
            <a:endParaRPr b="0" lang="es-CL" sz="2800" spc="-1" strike="noStrike">
              <a:latin typeface="Arial"/>
            </a:endParaRPr>
          </a:p>
          <a:p>
            <a:pPr marL="432000" indent="-323280" algn="just">
              <a:lnSpc>
                <a:spcPct val="100000"/>
              </a:lnSpc>
              <a:spcBef>
                <a:spcPts val="561"/>
              </a:spcBef>
              <a:buClr>
                <a:srgbClr val="000000"/>
              </a:buClr>
              <a:buSzPct val="45000"/>
              <a:buFont typeface="Wingdings" charset="2"/>
              <a:buChar char=""/>
            </a:pPr>
            <a:r>
              <a:rPr b="0" lang="es-CL" sz="2800" spc="-1" strike="noStrike">
                <a:solidFill>
                  <a:srgbClr val="000000"/>
                </a:solidFill>
                <a:latin typeface="Times New Roman"/>
                <a:ea typeface="Libre Franklin"/>
              </a:rPr>
              <a:t>asegúrate de lavar tus manos</a:t>
            </a:r>
            <a:endParaRPr b="0" lang="es-CL" sz="2800" spc="-1" strike="noStrike">
              <a:latin typeface="Arial"/>
            </a:endParaRPr>
          </a:p>
          <a:p>
            <a:pPr marL="432000" indent="-323280" algn="just">
              <a:lnSpc>
                <a:spcPct val="100000"/>
              </a:lnSpc>
              <a:spcBef>
                <a:spcPts val="561"/>
              </a:spcBef>
              <a:buClr>
                <a:srgbClr val="000000"/>
              </a:buClr>
              <a:buSzPct val="45000"/>
              <a:buFont typeface="Wingdings" charset="2"/>
              <a:buChar char=""/>
            </a:pPr>
            <a:r>
              <a:rPr b="0" lang="es-CL" sz="2800" spc="-1" strike="noStrike">
                <a:solidFill>
                  <a:srgbClr val="000000"/>
                </a:solidFill>
                <a:latin typeface="Times New Roman"/>
                <a:ea typeface="Libre Franklin"/>
              </a:rPr>
              <a:t>y de tener todo lo necesario</a:t>
            </a:r>
            <a:r>
              <a:rPr b="1" lang="es-CL" sz="2800" spc="-1" strike="noStrike">
                <a:solidFill>
                  <a:srgbClr val="000000"/>
                </a:solidFill>
                <a:latin typeface="Times New Roman"/>
                <a:ea typeface="Libre Franklin"/>
              </a:rPr>
              <a:t>: </a:t>
            </a:r>
            <a:endParaRPr b="0" lang="es-CL" sz="2800" spc="-1" strike="noStrike">
              <a:latin typeface="Arial"/>
            </a:endParaRPr>
          </a:p>
          <a:p>
            <a:pPr marL="432000" indent="-323280" algn="just">
              <a:lnSpc>
                <a:spcPct val="100000"/>
              </a:lnSpc>
              <a:spcBef>
                <a:spcPts val="561"/>
              </a:spcBef>
              <a:buClr>
                <a:srgbClr val="000000"/>
              </a:buClr>
              <a:buSzPct val="45000"/>
              <a:buFont typeface="Wingdings" charset="2"/>
              <a:buChar char=""/>
            </a:pPr>
            <a:r>
              <a:rPr b="1" lang="es-CL" sz="2800" spc="-1" strike="noStrike">
                <a:solidFill>
                  <a:srgbClr val="000000"/>
                </a:solidFill>
                <a:latin typeface="Times New Roman"/>
                <a:ea typeface="Libre Franklin"/>
              </a:rPr>
              <a:t>libros, cuadernos, lápices, </a:t>
            </a:r>
            <a:endParaRPr b="0" lang="es-CL" sz="2800" spc="-1" strike="noStrike">
              <a:latin typeface="Arial"/>
            </a:endParaRPr>
          </a:p>
          <a:p>
            <a:pPr marL="432000" indent="-323280" algn="just">
              <a:lnSpc>
                <a:spcPct val="100000"/>
              </a:lnSpc>
              <a:spcBef>
                <a:spcPts val="561"/>
              </a:spcBef>
              <a:buClr>
                <a:srgbClr val="000000"/>
              </a:buClr>
              <a:buSzPct val="45000"/>
              <a:buFont typeface="Wingdings" charset="2"/>
              <a:buChar char=""/>
            </a:pPr>
            <a:r>
              <a:rPr b="1" lang="es-CL" sz="2800" spc="-1" strike="noStrike">
                <a:solidFill>
                  <a:srgbClr val="000000"/>
                </a:solidFill>
                <a:latin typeface="Times New Roman"/>
                <a:ea typeface="Libre Franklin"/>
              </a:rPr>
              <a:t>goma, etc.   </a:t>
            </a:r>
            <a:endParaRPr b="0" lang="es-CL" sz="2800" spc="-1" strike="noStrike">
              <a:latin typeface="Arial"/>
            </a:endParaRPr>
          </a:p>
          <a:p>
            <a:pPr marL="432000" indent="-323280" algn="just">
              <a:lnSpc>
                <a:spcPct val="100000"/>
              </a:lnSpc>
              <a:spcBef>
                <a:spcPts val="561"/>
              </a:spcBef>
              <a:buClr>
                <a:srgbClr val="000000"/>
              </a:buClr>
              <a:buSzPct val="45000"/>
              <a:buFont typeface="Wingdings" charset="2"/>
              <a:buChar char=""/>
            </a:pPr>
            <a:r>
              <a:rPr b="0" lang="es-CL" sz="2800" spc="-1" strike="noStrike">
                <a:solidFill>
                  <a:srgbClr val="000000"/>
                </a:solidFill>
                <a:latin typeface="Times New Roman"/>
                <a:ea typeface="Libre Franklin"/>
              </a:rPr>
              <a:t>Lo ideal es realizar tu actividad </a:t>
            </a:r>
            <a:endParaRPr b="0" lang="es-CL" sz="2800" spc="-1" strike="noStrike">
              <a:latin typeface="Arial"/>
            </a:endParaRPr>
          </a:p>
          <a:p>
            <a:pPr marL="432000" indent="-323280">
              <a:lnSpc>
                <a:spcPct val="100000"/>
              </a:lnSpc>
              <a:spcAft>
                <a:spcPts val="1417"/>
              </a:spcAft>
              <a:buClr>
                <a:srgbClr val="000000"/>
              </a:buClr>
              <a:buSzPct val="45000"/>
              <a:buFont typeface="Wingdings" charset="2"/>
              <a:buChar char=""/>
            </a:pPr>
            <a:r>
              <a:rPr b="0" lang="es-CL" sz="2800" spc="-1" strike="noStrike">
                <a:solidFill>
                  <a:srgbClr val="000000"/>
                </a:solidFill>
                <a:latin typeface="Times New Roman"/>
                <a:ea typeface="Libre Franklin"/>
              </a:rPr>
              <a:t>sentado y apoyado en una mesa.</a:t>
            </a:r>
            <a:endParaRPr b="0" lang="es-CL" sz="2800" spc="-1" strike="noStrike">
              <a:latin typeface="Arial"/>
            </a:endParaRPr>
          </a:p>
        </p:txBody>
      </p:sp>
      <p:sp>
        <p:nvSpPr>
          <p:cNvPr id="43" name="CustomShape 2"/>
          <p:cNvSpPr/>
          <p:nvPr/>
        </p:nvSpPr>
        <p:spPr>
          <a:xfrm>
            <a:off x="1620000" y="180000"/>
            <a:ext cx="8099280" cy="1259280"/>
          </a:xfrm>
          <a:prstGeom prst="rect">
            <a:avLst/>
          </a:prstGeom>
          <a:noFill/>
          <a:ln>
            <a:noFill/>
          </a:ln>
        </p:spPr>
        <p:style>
          <a:lnRef idx="0"/>
          <a:fillRef idx="0"/>
          <a:effectRef idx="0"/>
          <a:fontRef idx="minor"/>
        </p:style>
        <p:txBody>
          <a:bodyPr lIns="90000" rIns="90000" tIns="45000" bIns="45000">
            <a:noAutofit/>
          </a:bodyPr>
          <a:p>
            <a:pPr algn="just">
              <a:lnSpc>
                <a:spcPct val="100000"/>
              </a:lnSpc>
            </a:pPr>
            <a:r>
              <a:rPr b="0" lang="es-CL" sz="1800" spc="-1" strike="noStrike">
                <a:solidFill>
                  <a:srgbClr val="000000"/>
                </a:solidFill>
                <a:latin typeface="Times New Roman"/>
                <a:ea typeface="DejaVu Sans"/>
              </a:rPr>
              <a:t>Objetivo de Aprendizaje 06:Ejecutar actividades físicas de intensidad moderada a vigorosa que desarrollen la condición física por medio de la práctica de ejercicios de resistencia cardiovascular, fuerza, flexibilidad y velocidad, estableciendo metas de superación personal.</a:t>
            </a:r>
            <a:endParaRPr b="0" lang="es-CL" sz="1800" spc="-1" strike="noStrike">
              <a:latin typeface="Arial"/>
            </a:endParaRPr>
          </a:p>
        </p:txBody>
      </p:sp>
      <p:pic>
        <p:nvPicPr>
          <p:cNvPr id="44" name="" descr=""/>
          <p:cNvPicPr/>
          <p:nvPr/>
        </p:nvPicPr>
        <p:blipFill>
          <a:blip r:embed="rId1"/>
          <a:stretch/>
        </p:blipFill>
        <p:spPr>
          <a:xfrm>
            <a:off x="180000" y="360"/>
            <a:ext cx="1439280" cy="1504440"/>
          </a:xfrm>
          <a:prstGeom prst="rect">
            <a:avLst/>
          </a:prstGeom>
          <a:ln>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 name="CustomShape 1"/>
          <p:cNvSpPr/>
          <p:nvPr/>
        </p:nvSpPr>
        <p:spPr>
          <a:xfrm>
            <a:off x="504000" y="1371600"/>
            <a:ext cx="9070920" cy="5485680"/>
          </a:xfrm>
          <a:prstGeom prst="rect">
            <a:avLst/>
          </a:prstGeom>
          <a:noFill/>
          <a:ln>
            <a:noFill/>
          </a:ln>
        </p:spPr>
        <p:style>
          <a:lnRef idx="0"/>
          <a:fillRef idx="0"/>
          <a:effectRef idx="0"/>
          <a:fontRef idx="minor"/>
        </p:style>
        <p:txBody>
          <a:bodyPr lIns="0" rIns="0" tIns="0" bIns="0">
            <a:noAutofit/>
          </a:bodyPr>
          <a:p>
            <a:pPr marL="432000" indent="-323280" algn="ctr">
              <a:lnSpc>
                <a:spcPct val="100000"/>
              </a:lnSpc>
              <a:spcBef>
                <a:spcPts val="1539"/>
              </a:spcBef>
              <a:buClr>
                <a:srgbClr val="000000"/>
              </a:buClr>
              <a:buSzPct val="45000"/>
              <a:buFont typeface="Wingdings" charset="2"/>
              <a:buChar char=""/>
            </a:pPr>
            <a:r>
              <a:rPr b="0" lang="es-CL" sz="2800" spc="-1" strike="noStrike">
                <a:solidFill>
                  <a:srgbClr val="ff0000"/>
                </a:solidFill>
                <a:latin typeface="Times New Roman"/>
                <a:ea typeface="Libre Franklin"/>
              </a:rPr>
              <a:t>Reglas de cada clase</a:t>
            </a:r>
            <a:endParaRPr b="0" lang="es-CL" sz="2800" spc="-1" strike="noStrike">
              <a:latin typeface="Arial"/>
            </a:endParaRPr>
          </a:p>
          <a:p>
            <a:pPr marL="432000" indent="-323280" algn="just">
              <a:lnSpc>
                <a:spcPct val="100000"/>
              </a:lnSpc>
              <a:spcBef>
                <a:spcPts val="1539"/>
              </a:spcBef>
              <a:buClr>
                <a:srgbClr val="000000"/>
              </a:buClr>
              <a:buSzPct val="45000"/>
              <a:buFont typeface="Wingdings" charset="2"/>
              <a:buChar char=""/>
            </a:pPr>
            <a:r>
              <a:rPr b="0" lang="es-CL" sz="2800" spc="-1" strike="noStrike">
                <a:solidFill>
                  <a:srgbClr val="000000"/>
                </a:solidFill>
                <a:latin typeface="Times New Roman"/>
                <a:ea typeface="Libre Franklin"/>
              </a:rPr>
              <a:t>Mantener micrófonos apagados.</a:t>
            </a:r>
            <a:endParaRPr b="0" lang="es-CL" sz="2800" spc="-1" strike="noStrike">
              <a:latin typeface="Arial"/>
            </a:endParaRPr>
          </a:p>
          <a:p>
            <a:pPr marL="432000" indent="-323280" algn="just">
              <a:lnSpc>
                <a:spcPct val="100000"/>
              </a:lnSpc>
              <a:spcBef>
                <a:spcPts val="1539"/>
              </a:spcBef>
              <a:buClr>
                <a:srgbClr val="000000"/>
              </a:buClr>
              <a:buSzPct val="45000"/>
              <a:buFont typeface="Wingdings" charset="2"/>
              <a:buChar char=""/>
            </a:pPr>
            <a:r>
              <a:rPr b="0" lang="es-CL" sz="2800" spc="-1" strike="noStrike">
                <a:solidFill>
                  <a:srgbClr val="000000"/>
                </a:solidFill>
                <a:latin typeface="Times New Roman"/>
                <a:ea typeface="Libre Franklin"/>
              </a:rPr>
              <a:t>Mantener camaras encendidas o foto de perfil propia.</a:t>
            </a:r>
            <a:endParaRPr b="0" lang="es-CL" sz="2800" spc="-1" strike="noStrike">
              <a:latin typeface="Arial"/>
            </a:endParaRPr>
          </a:p>
          <a:p>
            <a:pPr marL="432000" indent="-323280" algn="just">
              <a:lnSpc>
                <a:spcPct val="100000"/>
              </a:lnSpc>
              <a:spcBef>
                <a:spcPts val="1539"/>
              </a:spcBef>
              <a:buClr>
                <a:srgbClr val="000000"/>
              </a:buClr>
              <a:buSzPct val="45000"/>
              <a:buFont typeface="Wingdings" charset="2"/>
              <a:buChar char=""/>
            </a:pPr>
            <a:r>
              <a:rPr b="0" lang="es-CL" sz="2800" spc="-1" strike="noStrike">
                <a:solidFill>
                  <a:srgbClr val="000000"/>
                </a:solidFill>
                <a:latin typeface="Times New Roman"/>
                <a:ea typeface="Libre Franklin"/>
              </a:rPr>
              <a:t>Si tienes problemas de conexión apaga tu cámara pero permanece en la clase.</a:t>
            </a:r>
            <a:endParaRPr b="0" lang="es-CL" sz="2800" spc="-1" strike="noStrike">
              <a:latin typeface="Arial"/>
            </a:endParaRPr>
          </a:p>
          <a:p>
            <a:pPr marL="432000" indent="-323280" algn="just">
              <a:lnSpc>
                <a:spcPct val="100000"/>
              </a:lnSpc>
              <a:spcBef>
                <a:spcPts val="1539"/>
              </a:spcBef>
              <a:buClr>
                <a:srgbClr val="000000"/>
              </a:buClr>
              <a:buSzPct val="45000"/>
              <a:buFont typeface="Wingdings" charset="2"/>
              <a:buChar char=""/>
            </a:pPr>
            <a:r>
              <a:rPr b="0" lang="es-CL" sz="2800" spc="-1" strike="noStrike">
                <a:solidFill>
                  <a:srgbClr val="000000"/>
                </a:solidFill>
                <a:latin typeface="Times New Roman"/>
                <a:ea typeface="Libre Franklin"/>
              </a:rPr>
              <a:t>Pedir la palabra o preguntas y dudas a través del chat.</a:t>
            </a:r>
            <a:endParaRPr b="0" lang="es-CL" sz="2800" spc="-1" strike="noStrike">
              <a:latin typeface="Arial"/>
            </a:endParaRPr>
          </a:p>
          <a:p>
            <a:pPr marL="432000" indent="-323280" algn="just">
              <a:lnSpc>
                <a:spcPct val="100000"/>
              </a:lnSpc>
              <a:spcBef>
                <a:spcPts val="1539"/>
              </a:spcBef>
              <a:buClr>
                <a:srgbClr val="000000"/>
              </a:buClr>
              <a:buSzPct val="45000"/>
              <a:buFont typeface="Wingdings" charset="2"/>
              <a:buChar char=""/>
            </a:pPr>
            <a:r>
              <a:rPr b="0" lang="es-CL" sz="2800" spc="-1" strike="noStrike">
                <a:solidFill>
                  <a:srgbClr val="000000"/>
                </a:solidFill>
                <a:latin typeface="Times New Roman"/>
                <a:ea typeface="Libre Franklin"/>
              </a:rPr>
              <a:t>En el chat se hablan temas que </a:t>
            </a:r>
            <a:r>
              <a:rPr b="1" lang="es-CL" sz="2800" spc="-1" strike="noStrike">
                <a:solidFill>
                  <a:srgbClr val="000000"/>
                </a:solidFill>
                <a:latin typeface="Times New Roman"/>
                <a:ea typeface="Libre Franklin"/>
              </a:rPr>
              <a:t>EXCLUSIVAMENTE</a:t>
            </a:r>
            <a:r>
              <a:rPr b="0" lang="es-CL" sz="2800" spc="-1" strike="noStrike">
                <a:solidFill>
                  <a:srgbClr val="000000"/>
                </a:solidFill>
                <a:latin typeface="Times New Roman"/>
                <a:ea typeface="Libre Franklin"/>
              </a:rPr>
              <a:t> aludan a la clase o asignatura.</a:t>
            </a:r>
            <a:endParaRPr b="0" lang="es-CL" sz="2800" spc="-1" strike="noStrike">
              <a:latin typeface="Arial"/>
            </a:endParaRPr>
          </a:p>
          <a:p>
            <a:pPr marL="432000" indent="-323280">
              <a:lnSpc>
                <a:spcPct val="100000"/>
              </a:lnSpc>
              <a:spcAft>
                <a:spcPts val="1417"/>
              </a:spcAft>
              <a:buClr>
                <a:srgbClr val="000000"/>
              </a:buClr>
              <a:buSzPct val="45000"/>
              <a:buFont typeface="Wingdings" charset="2"/>
              <a:buChar char=""/>
            </a:pPr>
            <a:r>
              <a:rPr b="0" lang="es-CL" sz="2800" spc="-1" strike="noStrike">
                <a:solidFill>
                  <a:srgbClr val="000000"/>
                </a:solidFill>
                <a:latin typeface="Times New Roman"/>
                <a:ea typeface="Libre Franklin"/>
              </a:rPr>
              <a:t>La clase tiene una duración máxima de una hora.</a:t>
            </a:r>
            <a:endParaRPr b="0" lang="es-CL" sz="2800" spc="-1" strike="noStrike">
              <a:latin typeface="Arial"/>
            </a:endParaRPr>
          </a:p>
        </p:txBody>
      </p:sp>
      <p:sp>
        <p:nvSpPr>
          <p:cNvPr id="46" name="CustomShape 2"/>
          <p:cNvSpPr/>
          <p:nvPr/>
        </p:nvSpPr>
        <p:spPr>
          <a:xfrm>
            <a:off x="1620000" y="180000"/>
            <a:ext cx="8099280" cy="1259280"/>
          </a:xfrm>
          <a:prstGeom prst="rect">
            <a:avLst/>
          </a:prstGeom>
          <a:noFill/>
          <a:ln>
            <a:noFill/>
          </a:ln>
        </p:spPr>
        <p:style>
          <a:lnRef idx="0"/>
          <a:fillRef idx="0"/>
          <a:effectRef idx="0"/>
          <a:fontRef idx="minor"/>
        </p:style>
        <p:txBody>
          <a:bodyPr lIns="90000" rIns="90000" tIns="45000" bIns="45000">
            <a:noAutofit/>
          </a:bodyPr>
          <a:p>
            <a:pPr algn="just">
              <a:lnSpc>
                <a:spcPct val="100000"/>
              </a:lnSpc>
            </a:pPr>
            <a:r>
              <a:rPr b="0" lang="es-CL" sz="1800" spc="-1" strike="noStrike">
                <a:solidFill>
                  <a:srgbClr val="000000"/>
                </a:solidFill>
                <a:latin typeface="Times New Roman"/>
                <a:ea typeface="DejaVu Sans"/>
              </a:rPr>
              <a:t>Objetivo de Aprendizaje 06:Ejecutar actividades físicas de intensidad moderada a vigorosa que desarrollen la condición física por medio de la práctica de ejercicios de resistencia cardiovascular, fuerza, flexibilidad y velocidad, estableciendo metas de superación personal.</a:t>
            </a:r>
            <a:endParaRPr b="0" lang="es-CL" sz="1800" spc="-1" strike="noStrike">
              <a:latin typeface="Arial"/>
            </a:endParaRPr>
          </a:p>
        </p:txBody>
      </p:sp>
      <p:pic>
        <p:nvPicPr>
          <p:cNvPr id="47" name="" descr=""/>
          <p:cNvPicPr/>
          <p:nvPr/>
        </p:nvPicPr>
        <p:blipFill>
          <a:blip r:embed="rId1"/>
          <a:stretch/>
        </p:blipFill>
        <p:spPr>
          <a:xfrm>
            <a:off x="180000" y="360"/>
            <a:ext cx="1439280" cy="1504440"/>
          </a:xfrm>
          <a:prstGeom prst="rect">
            <a:avLst/>
          </a:prstGeom>
          <a:ln>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 name="CustomShape 1"/>
          <p:cNvSpPr/>
          <p:nvPr/>
        </p:nvSpPr>
        <p:spPr>
          <a:xfrm>
            <a:off x="504000" y="1371600"/>
            <a:ext cx="9070920" cy="5714280"/>
          </a:xfrm>
          <a:prstGeom prst="rect">
            <a:avLst/>
          </a:prstGeom>
          <a:noFill/>
          <a:ln>
            <a:noFill/>
          </a:ln>
        </p:spPr>
        <p:style>
          <a:lnRef idx="0"/>
          <a:fillRef idx="0"/>
          <a:effectRef idx="0"/>
          <a:fontRef idx="minor"/>
        </p:style>
        <p:txBody>
          <a:bodyPr lIns="0" rIns="0" tIns="0" bIns="0">
            <a:noAutofit/>
          </a:bodyPr>
          <a:p>
            <a:pPr marL="432000" indent="-323280">
              <a:lnSpc>
                <a:spcPct val="100000"/>
              </a:lnSpc>
              <a:spcBef>
                <a:spcPts val="2055"/>
              </a:spcBef>
              <a:buClr>
                <a:srgbClr val="000000"/>
              </a:buClr>
              <a:buSzPct val="45000"/>
              <a:buFont typeface="Wingdings" charset="2"/>
              <a:buChar char=""/>
            </a:pPr>
            <a:r>
              <a:rPr b="0" lang="es-CL" sz="3200" spc="-1" strike="noStrike">
                <a:solidFill>
                  <a:srgbClr val="000000"/>
                </a:solidFill>
                <a:latin typeface="Arial"/>
                <a:ea typeface="DejaVu Sans"/>
              </a:rPr>
              <a:t>Breve repaso de la clase anterior…</a:t>
            </a:r>
            <a:endParaRPr b="0" lang="es-CL" sz="3200" spc="-1" strike="noStrike">
              <a:latin typeface="Arial"/>
            </a:endParaRPr>
          </a:p>
          <a:p>
            <a:pPr marL="432000" indent="-323280">
              <a:lnSpc>
                <a:spcPct val="100000"/>
              </a:lnSpc>
              <a:spcBef>
                <a:spcPts val="2055"/>
              </a:spcBef>
              <a:buClr>
                <a:srgbClr val="000000"/>
              </a:buClr>
              <a:buSzPct val="45000"/>
              <a:buFont typeface="Wingdings" charset="2"/>
              <a:buChar char=""/>
            </a:pPr>
            <a:r>
              <a:rPr b="0" lang="es-CL" sz="3200" spc="-1" strike="noStrike" u="sng">
                <a:solidFill>
                  <a:srgbClr val="000000"/>
                </a:solidFill>
                <a:uFillTx/>
                <a:latin typeface="Arial"/>
                <a:ea typeface="DejaVu Sans"/>
              </a:rPr>
              <a:t>¿</a:t>
            </a:r>
            <a:r>
              <a:rPr b="1" lang="es-CL" sz="3200" spc="-1" strike="noStrike" u="sng">
                <a:solidFill>
                  <a:srgbClr val="000000"/>
                </a:solidFill>
                <a:uFillTx/>
                <a:latin typeface="Arial"/>
                <a:ea typeface="DejaVu Sans"/>
              </a:rPr>
              <a:t>Qué son las cualidades físicas básicas</a:t>
            </a:r>
            <a:r>
              <a:rPr b="0" lang="es-CL" sz="3200" spc="-1" strike="noStrike" u="sng">
                <a:solidFill>
                  <a:srgbClr val="000000"/>
                </a:solidFill>
                <a:uFillTx/>
                <a:latin typeface="Arial"/>
                <a:ea typeface="DejaVu Sans"/>
              </a:rPr>
              <a:t>?</a:t>
            </a:r>
            <a:endParaRPr b="0" lang="es-CL" sz="3200" spc="-1" strike="noStrike">
              <a:latin typeface="Arial"/>
            </a:endParaRPr>
          </a:p>
          <a:p>
            <a:pPr>
              <a:lnSpc>
                <a:spcPct val="100000"/>
              </a:lnSpc>
              <a:spcBef>
                <a:spcPts val="2055"/>
              </a:spcBef>
            </a:pPr>
            <a:endParaRPr b="0" lang="es-CL" sz="3200" spc="-1" strike="noStrike">
              <a:latin typeface="Arial"/>
            </a:endParaRPr>
          </a:p>
          <a:p>
            <a:pPr marL="432000" indent="-323280" algn="just">
              <a:lnSpc>
                <a:spcPct val="100000"/>
              </a:lnSpc>
              <a:spcAft>
                <a:spcPts val="1417"/>
              </a:spcAft>
              <a:buClr>
                <a:srgbClr val="000000"/>
              </a:buClr>
              <a:buSzPct val="45000"/>
              <a:buFont typeface="Wingdings" charset="2"/>
              <a:buChar char=""/>
            </a:pPr>
            <a:r>
              <a:rPr b="0" lang="es-CL" sz="3200" spc="-1" strike="noStrike">
                <a:solidFill>
                  <a:srgbClr val="000000"/>
                </a:solidFill>
                <a:latin typeface="Arial"/>
                <a:ea typeface="DejaVu Sans"/>
              </a:rPr>
              <a:t>Se refiere a las </a:t>
            </a:r>
            <a:r>
              <a:rPr b="0" lang="es-CL" sz="3200" spc="-1" strike="noStrike" u="sng">
                <a:solidFill>
                  <a:srgbClr val="000000"/>
                </a:solidFill>
                <a:uFillTx/>
                <a:latin typeface="Arial"/>
                <a:ea typeface="DejaVu Sans"/>
              </a:rPr>
              <a:t>capacidades de origen que tiene cada ser humano </a:t>
            </a:r>
            <a:r>
              <a:rPr b="0" lang="es-CL" sz="3200" spc="-1" strike="noStrike">
                <a:solidFill>
                  <a:srgbClr val="000000"/>
                </a:solidFill>
                <a:latin typeface="Arial"/>
                <a:ea typeface="DejaVu Sans"/>
              </a:rPr>
              <a:t>para realizar todas las actividades físicas o deportivas. Estas capacidades pueden ser mejoradas por cualquier niño o adulto.</a:t>
            </a:r>
            <a:endParaRPr b="0" lang="es-CL" sz="3200" spc="-1" strike="noStrike">
              <a:latin typeface="Arial"/>
            </a:endParaRPr>
          </a:p>
        </p:txBody>
      </p:sp>
      <p:sp>
        <p:nvSpPr>
          <p:cNvPr id="49" name="CustomShape 2"/>
          <p:cNvSpPr/>
          <p:nvPr/>
        </p:nvSpPr>
        <p:spPr>
          <a:xfrm>
            <a:off x="1620000" y="180000"/>
            <a:ext cx="8099280" cy="1259280"/>
          </a:xfrm>
          <a:prstGeom prst="rect">
            <a:avLst/>
          </a:prstGeom>
          <a:noFill/>
          <a:ln>
            <a:noFill/>
          </a:ln>
        </p:spPr>
        <p:style>
          <a:lnRef idx="0"/>
          <a:fillRef idx="0"/>
          <a:effectRef idx="0"/>
          <a:fontRef idx="minor"/>
        </p:style>
        <p:txBody>
          <a:bodyPr lIns="90000" rIns="90000" tIns="45000" bIns="45000">
            <a:noAutofit/>
          </a:bodyPr>
          <a:p>
            <a:pPr algn="just">
              <a:lnSpc>
                <a:spcPct val="100000"/>
              </a:lnSpc>
            </a:pPr>
            <a:r>
              <a:rPr b="0" lang="es-CL" sz="1800" spc="-1" strike="noStrike">
                <a:solidFill>
                  <a:srgbClr val="000000"/>
                </a:solidFill>
                <a:latin typeface="Times New Roman"/>
                <a:ea typeface="DejaVu Sans"/>
              </a:rPr>
              <a:t>Objetivo de Aprendizaje 06:Ejecutar actividades físicas de intensidad moderada a vigorosa que desarrollen la condición física por medio de la práctica de ejercicios de resistencia cardiovascular, fuerza, flexibilidad y velocidad, estableciendo metas de superación personal.</a:t>
            </a:r>
            <a:endParaRPr b="0" lang="es-CL" sz="1800" spc="-1" strike="noStrike">
              <a:latin typeface="Arial"/>
            </a:endParaRPr>
          </a:p>
        </p:txBody>
      </p:sp>
      <p:pic>
        <p:nvPicPr>
          <p:cNvPr id="50" name="" descr=""/>
          <p:cNvPicPr/>
          <p:nvPr/>
        </p:nvPicPr>
        <p:blipFill>
          <a:blip r:embed="rId1"/>
          <a:stretch/>
        </p:blipFill>
        <p:spPr>
          <a:xfrm>
            <a:off x="180000" y="360"/>
            <a:ext cx="1439280" cy="1504440"/>
          </a:xfrm>
          <a:prstGeom prst="rect">
            <a:avLst/>
          </a:prstGeom>
          <a:ln>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 name="CustomShape 1"/>
          <p:cNvSpPr/>
          <p:nvPr/>
        </p:nvSpPr>
        <p:spPr>
          <a:xfrm>
            <a:off x="1620000" y="180000"/>
            <a:ext cx="8099280" cy="1259280"/>
          </a:xfrm>
          <a:prstGeom prst="rect">
            <a:avLst/>
          </a:prstGeom>
          <a:noFill/>
          <a:ln>
            <a:noFill/>
          </a:ln>
        </p:spPr>
        <p:style>
          <a:lnRef idx="0"/>
          <a:fillRef idx="0"/>
          <a:effectRef idx="0"/>
          <a:fontRef idx="minor"/>
        </p:style>
        <p:txBody>
          <a:bodyPr lIns="90000" rIns="90000" tIns="45000" bIns="45000">
            <a:noAutofit/>
          </a:bodyPr>
          <a:p>
            <a:pPr algn="just">
              <a:lnSpc>
                <a:spcPct val="100000"/>
              </a:lnSpc>
            </a:pPr>
            <a:r>
              <a:rPr b="0" lang="es-CL" sz="1800" spc="-1" strike="noStrike">
                <a:solidFill>
                  <a:srgbClr val="000000"/>
                </a:solidFill>
                <a:latin typeface="Times New Roman"/>
                <a:ea typeface="DejaVu Sans"/>
              </a:rPr>
              <a:t>Objetivo de Aprendizaje 06:Ejecutar actividades físicas de intensidad moderada a vigorosa que desarrollen la condición física por medio de la práctica de ejercicios de resistencia cardiovascular, fuerza, flexibilidad y velocidad, estableciendo metas de superación personal.</a:t>
            </a:r>
            <a:endParaRPr b="0" lang="es-CL" sz="1800" spc="-1" strike="noStrike">
              <a:latin typeface="Arial"/>
            </a:endParaRPr>
          </a:p>
        </p:txBody>
      </p:sp>
      <p:pic>
        <p:nvPicPr>
          <p:cNvPr id="52" name="" descr=""/>
          <p:cNvPicPr/>
          <p:nvPr/>
        </p:nvPicPr>
        <p:blipFill>
          <a:blip r:embed="rId1"/>
          <a:stretch/>
        </p:blipFill>
        <p:spPr>
          <a:xfrm>
            <a:off x="180000" y="360"/>
            <a:ext cx="1439280" cy="1504440"/>
          </a:xfrm>
          <a:prstGeom prst="rect">
            <a:avLst/>
          </a:prstGeom>
          <a:ln>
            <a:noFill/>
          </a:ln>
        </p:spPr>
      </p:pic>
      <p:sp>
        <p:nvSpPr>
          <p:cNvPr id="53" name="CustomShape 2"/>
          <p:cNvSpPr/>
          <p:nvPr/>
        </p:nvSpPr>
        <p:spPr>
          <a:xfrm>
            <a:off x="504000" y="1739520"/>
            <a:ext cx="4981680" cy="5100120"/>
          </a:xfrm>
          <a:prstGeom prst="rect">
            <a:avLst/>
          </a:prstGeom>
          <a:solidFill>
            <a:srgbClr val="99ccff"/>
          </a:solidFill>
          <a:ln>
            <a:solidFill>
              <a:srgbClr val="000000"/>
            </a:solidFill>
          </a:ln>
        </p:spPr>
        <p:style>
          <a:lnRef idx="0"/>
          <a:fillRef idx="0"/>
          <a:effectRef idx="0"/>
          <a:fontRef idx="minor"/>
        </p:style>
        <p:txBody>
          <a:bodyPr lIns="90000" rIns="90000" tIns="45000" bIns="45000">
            <a:noAutofit/>
          </a:bodyPr>
          <a:p>
            <a:pPr>
              <a:lnSpc>
                <a:spcPct val="100000"/>
              </a:lnSpc>
            </a:pPr>
            <a:endParaRPr b="0" lang="es-CL" sz="1800" spc="-1" strike="noStrike">
              <a:latin typeface="Arial"/>
            </a:endParaRPr>
          </a:p>
          <a:p>
            <a:pPr marL="432000" indent="-323280">
              <a:lnSpc>
                <a:spcPct val="100000"/>
              </a:lnSpc>
              <a:buClr>
                <a:srgbClr val="000000"/>
              </a:buClr>
              <a:buSzPct val="45000"/>
              <a:buFont typeface="Wingdings" charset="2"/>
              <a:buChar char=""/>
            </a:pPr>
            <a:r>
              <a:rPr b="0" lang="es-CL" sz="1800" spc="-1" strike="noStrike">
                <a:solidFill>
                  <a:srgbClr val="000000"/>
                </a:solidFill>
                <a:latin typeface="Arial"/>
                <a:ea typeface="DejaVu Sans"/>
              </a:rPr>
              <a:t>Estas son 4: </a:t>
            </a:r>
            <a:endParaRPr b="0" lang="es-CL" sz="1800" spc="-1" strike="noStrike">
              <a:latin typeface="Arial"/>
            </a:endParaRPr>
          </a:p>
          <a:p>
            <a:pPr>
              <a:lnSpc>
                <a:spcPct val="100000"/>
              </a:lnSpc>
            </a:pPr>
            <a:endParaRPr b="0" lang="es-CL" sz="1800" spc="-1" strike="noStrike">
              <a:latin typeface="Arial"/>
            </a:endParaRPr>
          </a:p>
          <a:p>
            <a:pPr>
              <a:lnSpc>
                <a:spcPct val="100000"/>
              </a:lnSpc>
            </a:pPr>
            <a:endParaRPr b="0" lang="es-CL" sz="1800" spc="-1" strike="noStrike">
              <a:latin typeface="Arial"/>
            </a:endParaRPr>
          </a:p>
          <a:p>
            <a:pPr marL="432000" indent="-323280">
              <a:lnSpc>
                <a:spcPct val="100000"/>
              </a:lnSpc>
              <a:buClr>
                <a:srgbClr val="000000"/>
              </a:buClr>
              <a:buSzPct val="45000"/>
              <a:buFont typeface="Wingdings" charset="2"/>
              <a:buChar char=""/>
            </a:pPr>
            <a:r>
              <a:rPr b="0" lang="es-CL" sz="1800" spc="-1" strike="noStrike">
                <a:solidFill>
                  <a:srgbClr val="000000"/>
                </a:solidFill>
                <a:latin typeface="Arial"/>
                <a:ea typeface="DejaVu Sans"/>
              </a:rPr>
              <a:t>Fuerza</a:t>
            </a:r>
            <a:endParaRPr b="0" lang="es-CL" sz="1800" spc="-1" strike="noStrike">
              <a:latin typeface="Arial"/>
            </a:endParaRPr>
          </a:p>
          <a:p>
            <a:pPr marL="432000" indent="-323280">
              <a:lnSpc>
                <a:spcPct val="100000"/>
              </a:lnSpc>
              <a:buClr>
                <a:srgbClr val="000000"/>
              </a:buClr>
              <a:buSzPct val="45000"/>
              <a:buFont typeface="Wingdings" charset="2"/>
              <a:buChar char=""/>
            </a:pPr>
            <a:r>
              <a:rPr b="0" lang="es-CL" sz="1800" spc="-1" strike="noStrike">
                <a:solidFill>
                  <a:srgbClr val="000000"/>
                </a:solidFill>
                <a:latin typeface="Arial"/>
                <a:ea typeface="DejaVu Sans"/>
              </a:rPr>
              <a:t>Velocidad</a:t>
            </a:r>
            <a:endParaRPr b="0" lang="es-CL" sz="1800" spc="-1" strike="noStrike">
              <a:latin typeface="Arial"/>
            </a:endParaRPr>
          </a:p>
          <a:p>
            <a:pPr marL="432000" indent="-323280">
              <a:lnSpc>
                <a:spcPct val="100000"/>
              </a:lnSpc>
              <a:buClr>
                <a:srgbClr val="000000"/>
              </a:buClr>
              <a:buSzPct val="45000"/>
              <a:buFont typeface="Wingdings" charset="2"/>
              <a:buChar char=""/>
            </a:pPr>
            <a:r>
              <a:rPr b="0" lang="es-CL" sz="1800" spc="-1" strike="noStrike">
                <a:solidFill>
                  <a:srgbClr val="000000"/>
                </a:solidFill>
                <a:latin typeface="Arial"/>
                <a:ea typeface="DejaVu Sans"/>
              </a:rPr>
              <a:t>Resistencia</a:t>
            </a:r>
            <a:endParaRPr b="0" lang="es-CL" sz="1800" spc="-1" strike="noStrike">
              <a:latin typeface="Arial"/>
            </a:endParaRPr>
          </a:p>
          <a:p>
            <a:pPr marL="432000" indent="-323280">
              <a:lnSpc>
                <a:spcPct val="100000"/>
              </a:lnSpc>
              <a:buClr>
                <a:srgbClr val="000000"/>
              </a:buClr>
              <a:buSzPct val="45000"/>
              <a:buFont typeface="Wingdings" charset="2"/>
              <a:buChar char=""/>
            </a:pPr>
            <a:r>
              <a:rPr b="0" lang="es-CL" sz="1800" spc="-1" strike="noStrike">
                <a:solidFill>
                  <a:srgbClr val="000000"/>
                </a:solidFill>
                <a:latin typeface="Arial"/>
                <a:ea typeface="DejaVu Sans"/>
              </a:rPr>
              <a:t>Flexibilidad</a:t>
            </a:r>
            <a:endParaRPr b="0" lang="es-CL" sz="1800" spc="-1" strike="noStrike">
              <a:latin typeface="Arial"/>
            </a:endParaRPr>
          </a:p>
          <a:p>
            <a:pPr>
              <a:lnSpc>
                <a:spcPct val="100000"/>
              </a:lnSpc>
            </a:pPr>
            <a:endParaRPr b="0" lang="es-CL" sz="1800" spc="-1" strike="noStrike">
              <a:latin typeface="Arial"/>
            </a:endParaRPr>
          </a:p>
          <a:p>
            <a:pPr>
              <a:lnSpc>
                <a:spcPct val="100000"/>
              </a:lnSpc>
            </a:pPr>
            <a:endParaRPr b="0" lang="es-CL" sz="1800" spc="-1" strike="noStrike">
              <a:latin typeface="Arial"/>
            </a:endParaRPr>
          </a:p>
          <a:p>
            <a:pPr>
              <a:lnSpc>
                <a:spcPct val="100000"/>
              </a:lnSpc>
            </a:pPr>
            <a:endParaRPr b="0" lang="es-CL" sz="1800" spc="-1" strike="noStrike">
              <a:latin typeface="Arial"/>
            </a:endParaRPr>
          </a:p>
          <a:p>
            <a:pPr marL="432000" indent="-323280">
              <a:lnSpc>
                <a:spcPct val="100000"/>
              </a:lnSpc>
              <a:buClr>
                <a:srgbClr val="000000"/>
              </a:buClr>
              <a:buSzPct val="45000"/>
              <a:buFont typeface="Wingdings" charset="2"/>
              <a:buChar char=""/>
            </a:pPr>
            <a:r>
              <a:rPr b="0" lang="es-CL" sz="1800" spc="-1" strike="noStrike">
                <a:solidFill>
                  <a:srgbClr val="000000"/>
                </a:solidFill>
                <a:latin typeface="Arial"/>
                <a:ea typeface="DejaVu Sans"/>
              </a:rPr>
              <a:t>En esta oportunidad profundizaremos en la </a:t>
            </a:r>
            <a:r>
              <a:rPr b="0" lang="es-CL" sz="1800" spc="-1" strike="noStrike" u="sng">
                <a:solidFill>
                  <a:srgbClr val="000000"/>
                </a:solidFill>
                <a:uFillTx/>
                <a:latin typeface="Arial"/>
                <a:ea typeface="DejaVu Sans"/>
              </a:rPr>
              <a:t>velocidad y la fuerza.</a:t>
            </a:r>
            <a:endParaRPr b="0" lang="es-CL" sz="1800" spc="-1" strike="noStrike">
              <a:latin typeface="Arial"/>
            </a:endParaRPr>
          </a:p>
        </p:txBody>
      </p:sp>
      <p:pic>
        <p:nvPicPr>
          <p:cNvPr id="54" name="" descr=""/>
          <p:cNvPicPr/>
          <p:nvPr/>
        </p:nvPicPr>
        <p:blipFill>
          <a:blip r:embed="rId2"/>
          <a:stretch/>
        </p:blipFill>
        <p:spPr>
          <a:xfrm>
            <a:off x="5486400" y="1811880"/>
            <a:ext cx="4294800" cy="4816800"/>
          </a:xfrm>
          <a:prstGeom prst="rect">
            <a:avLst/>
          </a:prstGeom>
          <a:ln>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 name="CustomShape 1"/>
          <p:cNvSpPr/>
          <p:nvPr/>
        </p:nvSpPr>
        <p:spPr>
          <a:xfrm>
            <a:off x="529560" y="1371600"/>
            <a:ext cx="9070920" cy="5485680"/>
          </a:xfrm>
          <a:prstGeom prst="rect">
            <a:avLst/>
          </a:prstGeom>
          <a:noFill/>
          <a:ln>
            <a:noFill/>
          </a:ln>
        </p:spPr>
        <p:style>
          <a:lnRef idx="0"/>
          <a:fillRef idx="0"/>
          <a:effectRef idx="0"/>
          <a:fontRef idx="minor"/>
        </p:style>
        <p:txBody>
          <a:bodyPr lIns="0" rIns="0" tIns="0" bIns="0">
            <a:noAutofit/>
          </a:bodyPr>
          <a:p>
            <a:pPr marL="432000" indent="-323280" algn="ctr">
              <a:lnSpc>
                <a:spcPct val="100000"/>
              </a:lnSpc>
              <a:spcAft>
                <a:spcPts val="1417"/>
              </a:spcAft>
              <a:buClr>
                <a:srgbClr val="000000"/>
              </a:buClr>
              <a:buSzPct val="45000"/>
              <a:buFont typeface="Wingdings" charset="2"/>
              <a:buChar char=""/>
            </a:pPr>
            <a:r>
              <a:rPr b="1" lang="es-CL" sz="2800" spc="-1" strike="noStrike">
                <a:solidFill>
                  <a:srgbClr val="000000"/>
                </a:solidFill>
                <a:latin typeface="Arial"/>
                <a:ea typeface="DejaVu Sans"/>
              </a:rPr>
              <a:t>Velocidad</a:t>
            </a:r>
            <a:endParaRPr b="0" lang="es-CL" sz="2800" spc="-1" strike="noStrike">
              <a:latin typeface="Arial"/>
            </a:endParaRPr>
          </a:p>
          <a:p>
            <a:pPr algn="ctr">
              <a:lnSpc>
                <a:spcPct val="100000"/>
              </a:lnSpc>
              <a:spcAft>
                <a:spcPts val="1417"/>
              </a:spcAft>
            </a:pPr>
            <a:endParaRPr b="0" lang="es-CL" sz="2800" spc="-1" strike="noStrike">
              <a:latin typeface="Arial"/>
            </a:endParaRPr>
          </a:p>
          <a:p>
            <a:pPr marL="432000" indent="-323280" algn="just">
              <a:lnSpc>
                <a:spcPct val="100000"/>
              </a:lnSpc>
              <a:spcAft>
                <a:spcPts val="1417"/>
              </a:spcAft>
              <a:buClr>
                <a:srgbClr val="000000"/>
              </a:buClr>
              <a:buSzPct val="45000"/>
              <a:buFont typeface="Wingdings" charset="2"/>
              <a:buChar char=""/>
            </a:pPr>
            <a:r>
              <a:rPr b="0" lang="es-CL" sz="2800" spc="-1" strike="noStrike">
                <a:solidFill>
                  <a:srgbClr val="000000"/>
                </a:solidFill>
                <a:latin typeface="Arial"/>
                <a:ea typeface="DejaVu Sans"/>
              </a:rPr>
              <a:t>Es la capacidad del cuerpo humano de desarrollar o llevar acabo una acción motriz (movimiento o conjunto de estos) en el menor tiempo posible.</a:t>
            </a:r>
            <a:endParaRPr b="0" lang="es-CL" sz="2800" spc="-1" strike="noStrike">
              <a:latin typeface="Arial"/>
            </a:endParaRPr>
          </a:p>
          <a:p>
            <a:pPr marL="432000" indent="-323280" algn="just">
              <a:lnSpc>
                <a:spcPct val="100000"/>
              </a:lnSpc>
              <a:spcAft>
                <a:spcPts val="1417"/>
              </a:spcAft>
              <a:buClr>
                <a:srgbClr val="000000"/>
              </a:buClr>
              <a:buSzPct val="45000"/>
              <a:buFont typeface="Wingdings" charset="2"/>
              <a:buChar char=""/>
            </a:pPr>
            <a:r>
              <a:rPr b="0" lang="es-CL" sz="2800" spc="-1" strike="noStrike">
                <a:solidFill>
                  <a:srgbClr val="000000"/>
                </a:solidFill>
                <a:latin typeface="Arial"/>
                <a:ea typeface="DejaVu Sans"/>
              </a:rPr>
              <a:t>Se puede determinar mediante distancia recorrida en tiempo, velocidad de reacción frente a un estimulo  o la realización de un gesto.</a:t>
            </a:r>
            <a:endParaRPr b="0" lang="es-CL" sz="2800" spc="-1" strike="noStrike">
              <a:latin typeface="Arial"/>
            </a:endParaRPr>
          </a:p>
        </p:txBody>
      </p:sp>
      <p:sp>
        <p:nvSpPr>
          <p:cNvPr id="56" name="CustomShape 2"/>
          <p:cNvSpPr/>
          <p:nvPr/>
        </p:nvSpPr>
        <p:spPr>
          <a:xfrm>
            <a:off x="1620000" y="180000"/>
            <a:ext cx="8099280" cy="1259280"/>
          </a:xfrm>
          <a:prstGeom prst="rect">
            <a:avLst/>
          </a:prstGeom>
          <a:noFill/>
          <a:ln>
            <a:noFill/>
          </a:ln>
        </p:spPr>
        <p:style>
          <a:lnRef idx="0"/>
          <a:fillRef idx="0"/>
          <a:effectRef idx="0"/>
          <a:fontRef idx="minor"/>
        </p:style>
        <p:txBody>
          <a:bodyPr lIns="90000" rIns="90000" tIns="45000" bIns="45000">
            <a:noAutofit/>
          </a:bodyPr>
          <a:p>
            <a:pPr algn="just">
              <a:lnSpc>
                <a:spcPct val="100000"/>
              </a:lnSpc>
            </a:pPr>
            <a:r>
              <a:rPr b="0" lang="es-CL" sz="1800" spc="-1" strike="noStrike">
                <a:solidFill>
                  <a:srgbClr val="000000"/>
                </a:solidFill>
                <a:latin typeface="Times New Roman"/>
                <a:ea typeface="DejaVu Sans"/>
              </a:rPr>
              <a:t>Objetivo de Aprendizaje 06:Ejecutar actividades físicas de intensidad moderada a vigorosa que desarrollen la condición física por medio de la práctica de ejercicios de resistencia cardiovascular, fuerza, flexibilidad y velocidad, estableciendo metas de superación personal.</a:t>
            </a:r>
            <a:endParaRPr b="0" lang="es-CL" sz="1800" spc="-1" strike="noStrike">
              <a:latin typeface="Arial"/>
            </a:endParaRPr>
          </a:p>
        </p:txBody>
      </p:sp>
      <p:pic>
        <p:nvPicPr>
          <p:cNvPr id="57" name="" descr=""/>
          <p:cNvPicPr/>
          <p:nvPr/>
        </p:nvPicPr>
        <p:blipFill>
          <a:blip r:embed="rId1"/>
          <a:stretch/>
        </p:blipFill>
        <p:spPr>
          <a:xfrm>
            <a:off x="180000" y="360"/>
            <a:ext cx="1439280" cy="1504440"/>
          </a:xfrm>
          <a:prstGeom prst="rect">
            <a:avLst/>
          </a:prstGeom>
          <a:ln>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 name="CustomShape 1"/>
          <p:cNvSpPr/>
          <p:nvPr/>
        </p:nvSpPr>
        <p:spPr>
          <a:xfrm>
            <a:off x="685800" y="1371600"/>
            <a:ext cx="9070920" cy="5485680"/>
          </a:xfrm>
          <a:prstGeom prst="rect">
            <a:avLst/>
          </a:prstGeom>
          <a:noFill/>
          <a:ln>
            <a:noFill/>
          </a:ln>
        </p:spPr>
        <p:style>
          <a:lnRef idx="0"/>
          <a:fillRef idx="0"/>
          <a:effectRef idx="0"/>
          <a:fontRef idx="minor"/>
        </p:style>
        <p:txBody>
          <a:bodyPr lIns="0" rIns="0" tIns="0" bIns="0">
            <a:noAutofit/>
          </a:bodyPr>
          <a:p>
            <a:pPr marL="432000" indent="-323280">
              <a:lnSpc>
                <a:spcPct val="100000"/>
              </a:lnSpc>
              <a:spcAft>
                <a:spcPts val="1417"/>
              </a:spcAft>
              <a:buClr>
                <a:srgbClr val="000000"/>
              </a:buClr>
              <a:buSzPct val="45000"/>
              <a:buFont typeface="Wingdings" charset="2"/>
              <a:buChar char=""/>
            </a:pPr>
            <a:r>
              <a:rPr b="0" lang="es-CL" sz="2800" spc="-1" strike="noStrike">
                <a:solidFill>
                  <a:srgbClr val="000000"/>
                </a:solidFill>
                <a:latin typeface="Times New Roman"/>
                <a:ea typeface="DejaVu Sans"/>
              </a:rPr>
              <a:t>Existen 3 tipos de velocidad llevados a la practica deportiva.</a:t>
            </a:r>
            <a:endParaRPr b="0" lang="es-CL" sz="2800" spc="-1" strike="noStrike">
              <a:latin typeface="Arial"/>
            </a:endParaRPr>
          </a:p>
          <a:p>
            <a:pPr>
              <a:lnSpc>
                <a:spcPct val="100000"/>
              </a:lnSpc>
              <a:spcAft>
                <a:spcPts val="1417"/>
              </a:spcAft>
            </a:pPr>
            <a:endParaRPr b="0" lang="es-CL" sz="2800" spc="-1" strike="noStrike">
              <a:latin typeface="Arial"/>
            </a:endParaRPr>
          </a:p>
          <a:p>
            <a:pPr marL="432000" indent="-323280">
              <a:lnSpc>
                <a:spcPct val="100000"/>
              </a:lnSpc>
              <a:spcAft>
                <a:spcPts val="1417"/>
              </a:spcAft>
              <a:buClr>
                <a:srgbClr val="000000"/>
              </a:buClr>
              <a:buSzPct val="45000"/>
              <a:buFont typeface="Wingdings" charset="2"/>
              <a:buChar char=""/>
            </a:pPr>
            <a:r>
              <a:rPr b="0" lang="es-CL" sz="2800" spc="-1" strike="noStrike">
                <a:solidFill>
                  <a:srgbClr val="000000"/>
                </a:solidFill>
                <a:latin typeface="Times New Roman"/>
                <a:ea typeface="DejaVu Sans"/>
              </a:rPr>
              <a:t>a)</a:t>
            </a:r>
            <a:r>
              <a:rPr b="1" lang="es-CL" sz="2800" spc="-1" strike="noStrike" u="sng">
                <a:solidFill>
                  <a:srgbClr val="000000"/>
                </a:solidFill>
                <a:uFillTx/>
                <a:latin typeface="Times New Roman"/>
                <a:ea typeface="DejaVu Sans"/>
              </a:rPr>
              <a:t>La velocidad para recorrer una distancia</a:t>
            </a:r>
            <a:r>
              <a:rPr b="0" lang="es-CL" sz="2800" spc="-1" strike="noStrike" u="sng">
                <a:solidFill>
                  <a:srgbClr val="000000"/>
                </a:solidFill>
                <a:uFillTx/>
                <a:latin typeface="Times New Roman"/>
                <a:ea typeface="DejaVu Sans"/>
              </a:rPr>
              <a:t> determinada o de una acción motriz completa.</a:t>
            </a:r>
            <a:r>
              <a:rPr b="0" lang="es-CL" sz="2800" spc="-1" strike="noStrike">
                <a:solidFill>
                  <a:srgbClr val="000000"/>
                </a:solidFill>
                <a:latin typeface="Times New Roman"/>
                <a:ea typeface="DejaVu Sans"/>
              </a:rPr>
              <a:t> (Ej. Correr 50 o 100 metros en el menor tiempo posible).</a:t>
            </a:r>
            <a:endParaRPr b="0" lang="es-CL" sz="2800" spc="-1" strike="noStrike">
              <a:latin typeface="Arial"/>
            </a:endParaRPr>
          </a:p>
          <a:p>
            <a:pPr marL="432000" indent="-323280">
              <a:lnSpc>
                <a:spcPct val="100000"/>
              </a:lnSpc>
              <a:spcAft>
                <a:spcPts val="1417"/>
              </a:spcAft>
              <a:buClr>
                <a:srgbClr val="000000"/>
              </a:buClr>
              <a:buSzPct val="45000"/>
              <a:buFont typeface="Wingdings" charset="2"/>
              <a:buChar char=""/>
            </a:pPr>
            <a:r>
              <a:rPr b="0" lang="es-CL" sz="2800" spc="-1" strike="noStrike">
                <a:solidFill>
                  <a:srgbClr val="000000"/>
                </a:solidFill>
                <a:latin typeface="Times New Roman"/>
                <a:ea typeface="DejaVu Sans"/>
              </a:rPr>
              <a:t>b)</a:t>
            </a:r>
            <a:r>
              <a:rPr b="1" lang="es-CL" sz="2800" spc="-1" strike="noStrike" u="sng">
                <a:solidFill>
                  <a:srgbClr val="000000"/>
                </a:solidFill>
                <a:uFillTx/>
                <a:latin typeface="Times New Roman"/>
                <a:ea typeface="DejaVu Sans"/>
              </a:rPr>
              <a:t>La velocidad de reacción</a:t>
            </a:r>
            <a:r>
              <a:rPr b="0" lang="es-CL" sz="2800" spc="-1" strike="noStrike">
                <a:solidFill>
                  <a:srgbClr val="000000"/>
                </a:solidFill>
                <a:latin typeface="Times New Roman"/>
                <a:ea typeface="DejaVu Sans"/>
              </a:rPr>
              <a:t> ante un estímulo. (Ej. Un boxeador esquivando rapidamente un golpe del rival)</a:t>
            </a:r>
            <a:endParaRPr b="0" lang="es-CL" sz="2800" spc="-1" strike="noStrike">
              <a:latin typeface="Arial"/>
            </a:endParaRPr>
          </a:p>
          <a:p>
            <a:pPr marL="432000" indent="-323280">
              <a:lnSpc>
                <a:spcPct val="100000"/>
              </a:lnSpc>
              <a:spcAft>
                <a:spcPts val="1417"/>
              </a:spcAft>
              <a:buClr>
                <a:srgbClr val="000000"/>
              </a:buClr>
              <a:buSzPct val="45000"/>
              <a:buFont typeface="Wingdings" charset="2"/>
              <a:buChar char=""/>
            </a:pPr>
            <a:r>
              <a:rPr b="0" lang="es-CL" sz="2800" spc="-1" strike="noStrike">
                <a:solidFill>
                  <a:srgbClr val="000000"/>
                </a:solidFill>
                <a:latin typeface="Times New Roman"/>
                <a:ea typeface="DejaVu Sans"/>
              </a:rPr>
              <a:t>c)</a:t>
            </a:r>
            <a:r>
              <a:rPr b="1" lang="es-CL" sz="2800" spc="-1" strike="noStrike" u="sng">
                <a:solidFill>
                  <a:srgbClr val="000000"/>
                </a:solidFill>
                <a:uFillTx/>
                <a:latin typeface="Times New Roman"/>
                <a:ea typeface="DejaVu Sans"/>
              </a:rPr>
              <a:t>La velocidad de un gesto</a:t>
            </a:r>
            <a:r>
              <a:rPr b="0" lang="es-CL" sz="2800" spc="-1" strike="noStrike">
                <a:solidFill>
                  <a:srgbClr val="000000"/>
                </a:solidFill>
                <a:latin typeface="Times New Roman"/>
                <a:ea typeface="DejaVu Sans"/>
              </a:rPr>
              <a:t> tecnico o un movimiento. (velocidad gestual)(Ej. Un boxeador realizando uno o varios golpes con velocidad)</a:t>
            </a:r>
            <a:endParaRPr b="0" lang="es-CL" sz="2800" spc="-1" strike="noStrike">
              <a:latin typeface="Arial"/>
            </a:endParaRPr>
          </a:p>
        </p:txBody>
      </p:sp>
      <p:sp>
        <p:nvSpPr>
          <p:cNvPr id="59" name="CustomShape 2"/>
          <p:cNvSpPr/>
          <p:nvPr/>
        </p:nvSpPr>
        <p:spPr>
          <a:xfrm>
            <a:off x="1620000" y="180000"/>
            <a:ext cx="8099280" cy="1259280"/>
          </a:xfrm>
          <a:prstGeom prst="rect">
            <a:avLst/>
          </a:prstGeom>
          <a:noFill/>
          <a:ln>
            <a:noFill/>
          </a:ln>
        </p:spPr>
        <p:style>
          <a:lnRef idx="0"/>
          <a:fillRef idx="0"/>
          <a:effectRef idx="0"/>
          <a:fontRef idx="minor"/>
        </p:style>
        <p:txBody>
          <a:bodyPr lIns="90000" rIns="90000" tIns="45000" bIns="45000">
            <a:noAutofit/>
          </a:bodyPr>
          <a:p>
            <a:pPr algn="just">
              <a:lnSpc>
                <a:spcPct val="100000"/>
              </a:lnSpc>
            </a:pPr>
            <a:r>
              <a:rPr b="0" lang="es-CL" sz="1800" spc="-1" strike="noStrike">
                <a:solidFill>
                  <a:srgbClr val="000000"/>
                </a:solidFill>
                <a:latin typeface="Times New Roman"/>
                <a:ea typeface="DejaVu Sans"/>
              </a:rPr>
              <a:t>Objetivo de Aprendizaje 06:Ejecutar actividades físicas de intensidad moderada a vigorosa que desarrollen la condición física por medio de la práctica de ejercicios de resistencia cardiovascular, fuerza, flexibilidad y velocidad, estableciendo metas de superación personal.</a:t>
            </a:r>
            <a:endParaRPr b="0" lang="es-CL" sz="1800" spc="-1" strike="noStrike">
              <a:latin typeface="Arial"/>
            </a:endParaRPr>
          </a:p>
        </p:txBody>
      </p:sp>
      <p:pic>
        <p:nvPicPr>
          <p:cNvPr id="60" name="" descr=""/>
          <p:cNvPicPr/>
          <p:nvPr/>
        </p:nvPicPr>
        <p:blipFill>
          <a:blip r:embed="rId1"/>
          <a:stretch/>
        </p:blipFill>
        <p:spPr>
          <a:xfrm>
            <a:off x="180000" y="360"/>
            <a:ext cx="1439280" cy="1504440"/>
          </a:xfrm>
          <a:prstGeom prst="rect">
            <a:avLst/>
          </a:prstGeom>
          <a:ln>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 name="CustomShape 1"/>
          <p:cNvSpPr/>
          <p:nvPr/>
        </p:nvSpPr>
        <p:spPr>
          <a:xfrm>
            <a:off x="504000" y="1371600"/>
            <a:ext cx="9070920" cy="5485680"/>
          </a:xfrm>
          <a:prstGeom prst="rect">
            <a:avLst/>
          </a:prstGeom>
          <a:noFill/>
          <a:ln>
            <a:noFill/>
          </a:ln>
        </p:spPr>
        <p:style>
          <a:lnRef idx="0"/>
          <a:fillRef idx="0"/>
          <a:effectRef idx="0"/>
          <a:fontRef idx="minor"/>
        </p:style>
        <p:txBody>
          <a:bodyPr lIns="0" rIns="0" tIns="0" bIns="0">
            <a:noAutofit/>
          </a:bodyPr>
          <a:p>
            <a:pPr marL="432000" indent="-323280">
              <a:lnSpc>
                <a:spcPct val="100000"/>
              </a:lnSpc>
              <a:spcAft>
                <a:spcPts val="1417"/>
              </a:spcAft>
              <a:buClr>
                <a:srgbClr val="000000"/>
              </a:buClr>
              <a:buSzPct val="45000"/>
              <a:buFont typeface="Wingdings" charset="2"/>
              <a:buChar char=""/>
            </a:pPr>
            <a:r>
              <a:rPr b="1" lang="es-CL" sz="3200" spc="-1" strike="noStrike" u="sng">
                <a:solidFill>
                  <a:srgbClr val="000000"/>
                </a:solidFill>
                <a:uFillTx/>
                <a:latin typeface="Times New Roman"/>
                <a:ea typeface="DejaVu Sans"/>
              </a:rPr>
              <a:t>Factores que determinan la velocidad de un deportista:</a:t>
            </a:r>
            <a:endParaRPr b="0" lang="es-CL" sz="3200" spc="-1" strike="noStrike">
              <a:latin typeface="Arial"/>
            </a:endParaRPr>
          </a:p>
          <a:p>
            <a:pPr marL="432000" indent="-323280">
              <a:lnSpc>
                <a:spcPct val="100000"/>
              </a:lnSpc>
              <a:spcAft>
                <a:spcPts val="1417"/>
              </a:spcAft>
              <a:buClr>
                <a:srgbClr val="000000"/>
              </a:buClr>
              <a:buSzPct val="45000"/>
              <a:buFont typeface="Wingdings" charset="2"/>
              <a:buChar char=""/>
            </a:pPr>
            <a:r>
              <a:rPr b="0" lang="es-CL" sz="3200" spc="-1" strike="noStrike">
                <a:solidFill>
                  <a:srgbClr val="000000"/>
                </a:solidFill>
                <a:latin typeface="Times New Roman"/>
                <a:ea typeface="DejaVu Sans"/>
              </a:rPr>
              <a:t>Técnica del movimiento.</a:t>
            </a:r>
            <a:endParaRPr b="0" lang="es-CL" sz="3200" spc="-1" strike="noStrike">
              <a:latin typeface="Arial"/>
            </a:endParaRPr>
          </a:p>
          <a:p>
            <a:pPr marL="432000" indent="-323280">
              <a:lnSpc>
                <a:spcPct val="100000"/>
              </a:lnSpc>
              <a:spcAft>
                <a:spcPts val="1417"/>
              </a:spcAft>
              <a:buClr>
                <a:srgbClr val="000000"/>
              </a:buClr>
              <a:buSzPct val="45000"/>
              <a:buFont typeface="Wingdings" charset="2"/>
              <a:buChar char=""/>
            </a:pPr>
            <a:r>
              <a:rPr b="0" lang="es-CL" sz="3200" spc="-1" strike="noStrike">
                <a:solidFill>
                  <a:srgbClr val="000000"/>
                </a:solidFill>
                <a:latin typeface="Times New Roman"/>
                <a:ea typeface="DejaVu Sans"/>
              </a:rPr>
              <a:t>Sistema Nervioso</a:t>
            </a:r>
            <a:endParaRPr b="0" lang="es-CL" sz="3200" spc="-1" strike="noStrike">
              <a:latin typeface="Arial"/>
            </a:endParaRPr>
          </a:p>
          <a:p>
            <a:pPr marL="432000" indent="-323280">
              <a:lnSpc>
                <a:spcPct val="100000"/>
              </a:lnSpc>
              <a:spcAft>
                <a:spcPts val="1417"/>
              </a:spcAft>
              <a:buClr>
                <a:srgbClr val="000000"/>
              </a:buClr>
              <a:buSzPct val="45000"/>
              <a:buFont typeface="Wingdings" charset="2"/>
              <a:buChar char=""/>
            </a:pPr>
            <a:r>
              <a:rPr b="0" lang="es-CL" sz="3200" spc="-1" strike="noStrike">
                <a:solidFill>
                  <a:srgbClr val="000000"/>
                </a:solidFill>
                <a:latin typeface="Times New Roman"/>
                <a:ea typeface="DejaVu Sans"/>
              </a:rPr>
              <a:t>Musculatura</a:t>
            </a:r>
            <a:endParaRPr b="0" lang="es-CL" sz="3200" spc="-1" strike="noStrike">
              <a:latin typeface="Arial"/>
            </a:endParaRPr>
          </a:p>
          <a:p>
            <a:pPr marL="432000" indent="-323280">
              <a:lnSpc>
                <a:spcPct val="100000"/>
              </a:lnSpc>
              <a:spcAft>
                <a:spcPts val="1417"/>
              </a:spcAft>
              <a:buClr>
                <a:srgbClr val="000000"/>
              </a:buClr>
              <a:buSzPct val="45000"/>
              <a:buFont typeface="Wingdings" charset="2"/>
              <a:buChar char=""/>
            </a:pPr>
            <a:r>
              <a:rPr b="0" lang="es-CL" sz="3200" spc="-1" strike="noStrike">
                <a:solidFill>
                  <a:srgbClr val="000000"/>
                </a:solidFill>
                <a:latin typeface="Times New Roman"/>
                <a:ea typeface="DejaVu Sans"/>
              </a:rPr>
              <a:t>Energía para ejecutar la acción (proveniente de nutrientes y reservas de energía).</a:t>
            </a:r>
            <a:endParaRPr b="0" lang="es-CL" sz="3200" spc="-1" strike="noStrike">
              <a:latin typeface="Arial"/>
            </a:endParaRPr>
          </a:p>
          <a:p>
            <a:pPr marL="432000" indent="-323280">
              <a:lnSpc>
                <a:spcPct val="100000"/>
              </a:lnSpc>
              <a:spcAft>
                <a:spcPts val="1417"/>
              </a:spcAft>
              <a:buClr>
                <a:srgbClr val="000000"/>
              </a:buClr>
              <a:buSzPct val="45000"/>
              <a:buFont typeface="Wingdings" charset="2"/>
              <a:buChar char=""/>
            </a:pPr>
            <a:r>
              <a:rPr b="0" lang="es-CL" sz="3200" spc="-1" strike="noStrike">
                <a:solidFill>
                  <a:srgbClr val="000000"/>
                </a:solidFill>
                <a:latin typeface="Times New Roman"/>
                <a:ea typeface="DejaVu Sans"/>
              </a:rPr>
              <a:t>Genéticos</a:t>
            </a:r>
            <a:endParaRPr b="0" lang="es-CL" sz="3200" spc="-1" strike="noStrike">
              <a:latin typeface="Arial"/>
            </a:endParaRPr>
          </a:p>
        </p:txBody>
      </p:sp>
      <p:sp>
        <p:nvSpPr>
          <p:cNvPr id="62" name="CustomShape 2"/>
          <p:cNvSpPr/>
          <p:nvPr/>
        </p:nvSpPr>
        <p:spPr>
          <a:xfrm>
            <a:off x="1620000" y="180000"/>
            <a:ext cx="8099280" cy="1259280"/>
          </a:xfrm>
          <a:prstGeom prst="rect">
            <a:avLst/>
          </a:prstGeom>
          <a:noFill/>
          <a:ln>
            <a:noFill/>
          </a:ln>
        </p:spPr>
        <p:style>
          <a:lnRef idx="0"/>
          <a:fillRef idx="0"/>
          <a:effectRef idx="0"/>
          <a:fontRef idx="minor"/>
        </p:style>
        <p:txBody>
          <a:bodyPr lIns="90000" rIns="90000" tIns="45000" bIns="45000">
            <a:noAutofit/>
          </a:bodyPr>
          <a:p>
            <a:pPr algn="just">
              <a:lnSpc>
                <a:spcPct val="100000"/>
              </a:lnSpc>
            </a:pPr>
            <a:r>
              <a:rPr b="0" lang="es-CL" sz="1800" spc="-1" strike="noStrike">
                <a:solidFill>
                  <a:srgbClr val="000000"/>
                </a:solidFill>
                <a:latin typeface="Times New Roman"/>
                <a:ea typeface="DejaVu Sans"/>
              </a:rPr>
              <a:t>Objetivo de Aprendizaje 06:Ejecutar actividades físicas de intensidad moderada a vigorosa que desarrollen la condición física por medio de la práctica de ejercicios de resistencia cardiovascular, fuerza, flexibilidad y velocidad, estableciendo metas de superación personal.</a:t>
            </a:r>
            <a:endParaRPr b="0" lang="es-CL" sz="1800" spc="-1" strike="noStrike">
              <a:latin typeface="Arial"/>
            </a:endParaRPr>
          </a:p>
        </p:txBody>
      </p:sp>
      <p:pic>
        <p:nvPicPr>
          <p:cNvPr id="63" name="" descr=""/>
          <p:cNvPicPr/>
          <p:nvPr/>
        </p:nvPicPr>
        <p:blipFill>
          <a:blip r:embed="rId1"/>
          <a:stretch/>
        </p:blipFill>
        <p:spPr>
          <a:xfrm>
            <a:off x="180000" y="360"/>
            <a:ext cx="1439280" cy="1504440"/>
          </a:xfrm>
          <a:prstGeom prst="rect">
            <a:avLst/>
          </a:prstGeom>
          <a:ln>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 name="CustomShape 1"/>
          <p:cNvSpPr/>
          <p:nvPr/>
        </p:nvSpPr>
        <p:spPr>
          <a:xfrm>
            <a:off x="1620000" y="180000"/>
            <a:ext cx="8099280" cy="1259280"/>
          </a:xfrm>
          <a:prstGeom prst="rect">
            <a:avLst/>
          </a:prstGeom>
          <a:noFill/>
          <a:ln>
            <a:noFill/>
          </a:ln>
        </p:spPr>
        <p:style>
          <a:lnRef idx="0"/>
          <a:fillRef idx="0"/>
          <a:effectRef idx="0"/>
          <a:fontRef idx="minor"/>
        </p:style>
        <p:txBody>
          <a:bodyPr lIns="90000" rIns="90000" tIns="45000" bIns="45000">
            <a:noAutofit/>
          </a:bodyPr>
          <a:p>
            <a:pPr algn="just">
              <a:lnSpc>
                <a:spcPct val="100000"/>
              </a:lnSpc>
            </a:pPr>
            <a:r>
              <a:rPr b="0" lang="es-CL" sz="1800" spc="-1" strike="noStrike">
                <a:solidFill>
                  <a:srgbClr val="000000"/>
                </a:solidFill>
                <a:latin typeface="Times New Roman"/>
                <a:ea typeface="DejaVu Sans"/>
              </a:rPr>
              <a:t>Objetivo de Aprendizaje 06:Ejecutar actividades físicas de intensidad moderada a vigorosa que desarrollen la condición física por medio de la práctica de ejercicios de resistencia cardiovascular, fuerza, flexibilidad y velocidad, estableciendo metas de superación personal.</a:t>
            </a:r>
            <a:endParaRPr b="0" lang="es-CL" sz="1800" spc="-1" strike="noStrike">
              <a:latin typeface="Arial"/>
            </a:endParaRPr>
          </a:p>
        </p:txBody>
      </p:sp>
      <p:pic>
        <p:nvPicPr>
          <p:cNvPr id="65" name="" descr=""/>
          <p:cNvPicPr/>
          <p:nvPr/>
        </p:nvPicPr>
        <p:blipFill>
          <a:blip r:embed="rId1"/>
          <a:stretch/>
        </p:blipFill>
        <p:spPr>
          <a:xfrm>
            <a:off x="180000" y="360"/>
            <a:ext cx="1439280" cy="1504440"/>
          </a:xfrm>
          <a:prstGeom prst="rect">
            <a:avLst/>
          </a:prstGeom>
          <a:ln>
            <a:noFill/>
          </a:ln>
        </p:spPr>
      </p:pic>
      <p:sp>
        <p:nvSpPr>
          <p:cNvPr id="66" name="CustomShape 2"/>
          <p:cNvSpPr/>
          <p:nvPr/>
        </p:nvSpPr>
        <p:spPr>
          <a:xfrm>
            <a:off x="4066560" y="1442880"/>
            <a:ext cx="5533920" cy="6116400"/>
          </a:xfrm>
          <a:prstGeom prst="rect">
            <a:avLst/>
          </a:prstGeom>
          <a:noFill/>
          <a:ln>
            <a:noFill/>
          </a:ln>
        </p:spPr>
        <p:style>
          <a:lnRef idx="0"/>
          <a:fillRef idx="0"/>
          <a:effectRef idx="0"/>
          <a:fontRef idx="minor"/>
        </p:style>
        <p:txBody>
          <a:bodyPr lIns="90000" rIns="90000" tIns="45000" bIns="45000">
            <a:noAutofit/>
          </a:bodyPr>
          <a:p>
            <a:pPr algn="ctr">
              <a:lnSpc>
                <a:spcPct val="100000"/>
              </a:lnSpc>
            </a:pPr>
            <a:r>
              <a:rPr b="1" lang="es-CL" sz="2800" spc="-1" strike="noStrike">
                <a:solidFill>
                  <a:srgbClr val="000000"/>
                </a:solidFill>
                <a:latin typeface="Arial"/>
                <a:ea typeface="DejaVu Sans"/>
              </a:rPr>
              <a:t>Fuerza</a:t>
            </a:r>
            <a:endParaRPr b="0" lang="es-CL" sz="2800" spc="-1" strike="noStrike">
              <a:latin typeface="Arial"/>
            </a:endParaRPr>
          </a:p>
          <a:p>
            <a:pPr>
              <a:lnSpc>
                <a:spcPct val="100000"/>
              </a:lnSpc>
            </a:pPr>
            <a:endParaRPr b="0" lang="es-CL" sz="2800" spc="-1" strike="noStrike">
              <a:latin typeface="Arial"/>
            </a:endParaRPr>
          </a:p>
          <a:p>
            <a:pPr algn="just">
              <a:lnSpc>
                <a:spcPct val="100000"/>
              </a:lnSpc>
            </a:pPr>
            <a:r>
              <a:rPr b="0" lang="es-CL" sz="2200" spc="-1" strike="noStrike">
                <a:solidFill>
                  <a:srgbClr val="000000"/>
                </a:solidFill>
                <a:latin typeface="Arial"/>
                <a:ea typeface="DejaVu Sans"/>
              </a:rPr>
              <a:t>Es la cualidad física que nos permite vencer una resistencia o un objeto externo, desplazando, levantando o moviendo del lugar, gracias a la contracción de nuestros músculos</a:t>
            </a:r>
            <a:endParaRPr b="0" lang="es-CL" sz="2200" spc="-1" strike="noStrike">
              <a:latin typeface="Arial"/>
            </a:endParaRPr>
          </a:p>
          <a:p>
            <a:pPr algn="just">
              <a:lnSpc>
                <a:spcPct val="100000"/>
              </a:lnSpc>
            </a:pPr>
            <a:endParaRPr b="0" lang="es-CL" sz="2200" spc="-1" strike="noStrike">
              <a:latin typeface="Arial"/>
            </a:endParaRPr>
          </a:p>
          <a:p>
            <a:pPr algn="just">
              <a:lnSpc>
                <a:spcPct val="100000"/>
              </a:lnSpc>
            </a:pPr>
            <a:r>
              <a:rPr b="0" lang="es-CL" sz="2200" spc="-1" strike="noStrike">
                <a:solidFill>
                  <a:srgbClr val="000000"/>
                </a:solidFill>
                <a:latin typeface="Arial"/>
                <a:ea typeface="DejaVu Sans"/>
              </a:rPr>
              <a:t>* Cuando levantamos una carga u objeto de mucho peso solo una vez, sin tener la capacidad de levantar más veces, estamos hablando de </a:t>
            </a:r>
            <a:r>
              <a:rPr b="0" lang="es-CL" sz="2200" spc="-1" strike="noStrike" u="sng">
                <a:solidFill>
                  <a:srgbClr val="000000"/>
                </a:solidFill>
                <a:uFillTx/>
                <a:latin typeface="Arial"/>
                <a:ea typeface="DejaVu Sans"/>
              </a:rPr>
              <a:t>fuerza máxima.</a:t>
            </a:r>
            <a:endParaRPr b="0" lang="es-CL" sz="2200" spc="-1" strike="noStrike">
              <a:latin typeface="Arial"/>
            </a:endParaRPr>
          </a:p>
          <a:p>
            <a:pPr algn="just">
              <a:lnSpc>
                <a:spcPct val="100000"/>
              </a:lnSpc>
            </a:pPr>
            <a:endParaRPr b="0" lang="es-CL" sz="2200" spc="-1" strike="noStrike">
              <a:latin typeface="Arial"/>
            </a:endParaRPr>
          </a:p>
          <a:p>
            <a:pPr>
              <a:lnSpc>
                <a:spcPct val="100000"/>
              </a:lnSpc>
            </a:pPr>
            <a:endParaRPr b="0" lang="es-CL" sz="2200" spc="-1" strike="noStrike">
              <a:latin typeface="Arial"/>
            </a:endParaRPr>
          </a:p>
          <a:p>
            <a:pPr>
              <a:lnSpc>
                <a:spcPct val="100000"/>
              </a:lnSpc>
            </a:pPr>
            <a:endParaRPr b="0" lang="es-CL" sz="2200" spc="-1" strike="noStrike">
              <a:latin typeface="Arial"/>
            </a:endParaRPr>
          </a:p>
        </p:txBody>
      </p:sp>
      <p:pic>
        <p:nvPicPr>
          <p:cNvPr id="67" name="" descr=""/>
          <p:cNvPicPr/>
          <p:nvPr/>
        </p:nvPicPr>
        <p:blipFill>
          <a:blip r:embed="rId2"/>
          <a:stretch/>
        </p:blipFill>
        <p:spPr>
          <a:xfrm>
            <a:off x="276480" y="2971800"/>
            <a:ext cx="3380400" cy="2971080"/>
          </a:xfrm>
          <a:prstGeom prst="rect">
            <a:avLst/>
          </a:prstGeom>
          <a:ln>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61</TotalTime>
  <Application>LibreOffice/6.3.5.2$Linux_X86_64 LibreOffice_project/30$Build-2</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2020-08-04T22:20:31Z</dcterms:created>
  <dc:creator/>
  <dc:description/>
  <dc:language>es-CL</dc:language>
  <cp:lastModifiedBy/>
  <dcterms:modified xsi:type="dcterms:W3CDTF">2020-08-07T11:13:25Z</dcterms:modified>
  <cp:revision>9</cp:revision>
  <dc:subject/>
  <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fo 1">
    <vt:lpwstr/>
  </property>
  <property fmtid="{D5CDD505-2E9C-101B-9397-08002B2CF9AE}" pid="3" name="Info 2">
    <vt:lpwstr/>
  </property>
  <property fmtid="{D5CDD505-2E9C-101B-9397-08002B2CF9AE}" pid="4" name="Info 3">
    <vt:lpwstr/>
  </property>
  <property fmtid="{D5CDD505-2E9C-101B-9397-08002B2CF9AE}" pid="5" name="Info 4">
    <vt:lpwstr/>
  </property>
</Properties>
</file>