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5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4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1.jpeg" ContentType="image/jpeg"/>
  <Override PartName="/ppt/media/image11.png" ContentType="image/png"/>
  <Override PartName="/ppt/media/image2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2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405936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3560"/>
            <a:ext cx="9071280" cy="657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36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2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280" cy="141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1800" spc="-1" strike="noStrike">
                <a:latin typeface="Arial"/>
              </a:rPr>
              <a:t>Pulse para editar el formato del texto de título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Pulse para editar el formato de esquema del texto</a:t>
            </a:r>
            <a:endParaRPr b="0" lang="es-CL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Segundo nivel del esquema</a:t>
            </a:r>
            <a:endParaRPr b="0" lang="es-CL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Tercer nivel del esquema</a:t>
            </a:r>
            <a:endParaRPr b="0" lang="es-CL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Cuarto nivel del esquema</a:t>
            </a:r>
            <a:endParaRPr b="0" lang="es-CL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Quinto nivel del esquema</a:t>
            </a:r>
            <a:endParaRPr b="0" lang="es-CL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Sexto nivel del esquema</a:t>
            </a:r>
            <a:endParaRPr b="0" lang="es-CL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Séptimo nivel del esquema</a:t>
            </a:r>
            <a:endParaRPr b="0" lang="es-C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540000" y="1440000"/>
            <a:ext cx="9071280" cy="571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Clase Nº2</a:t>
            </a:r>
            <a:endParaRPr b="0" lang="es-CL" sz="32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8ºA</a:t>
            </a: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09"/>
              </a:spcAft>
            </a:pPr>
            <a:endParaRPr b="0" lang="es-CL" sz="32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s-CL" sz="5400" spc="-1" strike="noStrike">
                <a:solidFill>
                  <a:srgbClr val="127622"/>
                </a:solidFill>
                <a:latin typeface="Times New Roman"/>
              </a:rPr>
              <a:t>Creando tu rutina de entrenamiento</a:t>
            </a:r>
            <a:endParaRPr b="0" lang="es-CL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09"/>
              </a:spcAft>
            </a:pPr>
            <a:endParaRPr b="0" lang="es-CL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09"/>
              </a:spcAft>
            </a:pPr>
            <a:endParaRPr b="0" lang="es-CL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09"/>
              </a:spcAft>
            </a:pPr>
            <a:endParaRPr b="0" lang="es-CL" sz="54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ffffff"/>
                </a:solidFill>
                <a:latin typeface="Times New Roman"/>
              </a:rPr>
              <a:t>Educación Física</a:t>
            </a:r>
            <a:endParaRPr b="0" lang="es-CL" sz="20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ffffff"/>
                </a:solidFill>
                <a:latin typeface="Times New Roman"/>
              </a:rPr>
              <a:t>Profesor Bernardo Valenzuela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540000" y="1440000"/>
            <a:ext cx="5039640" cy="53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600" spc="-1" strike="noStrike" u="sng">
                <a:solidFill>
                  <a:srgbClr val="ffff00"/>
                </a:solidFill>
                <a:uFillTx/>
                <a:latin typeface="Times New Roman"/>
              </a:rPr>
              <a:t>¿Cuanto tiempo tarda nuestro cuerpo en adaptarse al ejercicio?</a:t>
            </a:r>
            <a:endParaRPr b="0" lang="es-CL" sz="26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ffffff"/>
                </a:solidFill>
                <a:latin typeface="Open Sans"/>
              </a:rPr>
              <a:t>Los primeros cambios por lo general ocurren dentro de las 3 primeras semanas y corresponden a cambios ánimicos, respuestas del organismo (menor cansancio físico durante el día, se ordenan las horas de sueño y actividades cotidianas que antes nos costaban hoy nos cuestan menos trabajo), etc.</a:t>
            </a:r>
            <a:endParaRPr b="0" lang="es-CL" sz="20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ffffff"/>
                </a:solidFill>
                <a:latin typeface="Open Sans"/>
              </a:rPr>
              <a:t>Los cambios realmente evidentes se ven desde la semana 12.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2"/>
          <a:stretch/>
        </p:blipFill>
        <p:spPr>
          <a:xfrm>
            <a:off x="5760000" y="2340000"/>
            <a:ext cx="4340880" cy="397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540000" y="1440000"/>
            <a:ext cx="9071280" cy="56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I</a:t>
            </a:r>
            <a:r>
              <a:rPr b="1" lang="es-CL" sz="3200" spc="-1" strike="noStrike" u="sng">
                <a:solidFill>
                  <a:srgbClr val="ffffff"/>
                </a:solidFill>
                <a:uFillTx/>
                <a:latin typeface="Times New Roman"/>
              </a:rPr>
              <a:t>mportante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Una buena alimentación es indispensable para tener una buena condición física y mantener nuestro organismo saludable.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Alimentos saludables y que por lo general tenemos en nuestro hogar: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Huevos, legumbres, cereales (avena u otros integrales), verduras y frutas, carnes, pollo, pescado, frutos secos, aceite de oliva (grasas „Buenas”)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Es importante una alimentacion equilibrada para lograr nuestros objetivos.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540000" y="1521360"/>
            <a:ext cx="9071280" cy="53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 u="sng">
                <a:solidFill>
                  <a:srgbClr val="ffffff"/>
                </a:solidFill>
                <a:uFillTx/>
                <a:latin typeface="Times New Roman"/>
              </a:rPr>
              <a:t>Alimentos que debemos evitar consumir</a:t>
            </a:r>
            <a:endParaRPr b="0" lang="es-CL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09"/>
              </a:spcAft>
            </a:pPr>
            <a:endParaRPr b="0" lang="es-CL" sz="28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ffffff"/>
                </a:solidFill>
                <a:latin typeface="Times New Roman"/>
              </a:rPr>
              <a:t>Embutidos (paté, cecinas, etc).</a:t>
            </a:r>
            <a:endParaRPr b="0" lang="es-CL" sz="28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ffffff"/>
                </a:solidFill>
                <a:latin typeface="Times New Roman"/>
              </a:rPr>
              <a:t>Cereales en caja azucarados.</a:t>
            </a:r>
            <a:endParaRPr b="0" lang="es-CL" sz="28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ffffff"/>
                </a:solidFill>
                <a:latin typeface="Times New Roman"/>
              </a:rPr>
              <a:t>Pan en exceso.</a:t>
            </a:r>
            <a:endParaRPr b="0" lang="es-CL" sz="28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ffffff"/>
                </a:solidFill>
                <a:latin typeface="Times New Roman"/>
              </a:rPr>
              <a:t>Margarina y alimentos procesados de baja calidad.</a:t>
            </a:r>
            <a:endParaRPr b="0" lang="es-CL" sz="28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ffffff"/>
                </a:solidFill>
                <a:latin typeface="Times New Roman"/>
              </a:rPr>
              <a:t>Alimentos fritos.</a:t>
            </a:r>
            <a:endParaRPr b="0" lang="es-CL" sz="2800" spc="-1" strike="noStrike"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540000" y="1440000"/>
            <a:ext cx="9071280" cy="53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 algn="ctr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Reglas de cada clase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Mantener micrófonos apagados.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Mantener camaras encendidas o foto de perfil propia.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Si tienes problemas de conexión apaga tu cámara pero permanece en la clase.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Pedir la palabra o preguntas y dudas a través del chat.</a:t>
            </a:r>
            <a:endParaRPr b="0" lang="es-CL" sz="2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En el chat se hablan temas que 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EXCLUSIVAMENTE</a:t>
            </a: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 aludan a la clase o asignatura.</a:t>
            </a:r>
            <a:endParaRPr b="0" lang="es-CL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La clase tiene una duración máxima de una hora.</a:t>
            </a:r>
            <a:endParaRPr b="0" lang="es-CL" sz="28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540000" y="1440000"/>
            <a:ext cx="9071280" cy="53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600" spc="-1" strike="noStrike">
                <a:solidFill>
                  <a:srgbClr val="ffffff"/>
                </a:solidFill>
                <a:latin typeface="Times New Roman"/>
              </a:rPr>
              <a:t>Repaso rápido de la clase anterior!!!!!</a:t>
            </a:r>
            <a:endParaRPr b="0" lang="es-CL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417"/>
              </a:spcAft>
            </a:pPr>
            <a:endParaRPr b="0" lang="es-CL" sz="26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600" spc="-1" strike="noStrike">
                <a:solidFill>
                  <a:srgbClr val="ffffff"/>
                </a:solidFill>
                <a:latin typeface="Times New Roman"/>
              </a:rPr>
              <a:t>Las </a:t>
            </a:r>
            <a:r>
              <a:rPr b="1" lang="es-CL" sz="2600" spc="-1" strike="noStrike" u="sng">
                <a:solidFill>
                  <a:srgbClr val="ffffff"/>
                </a:solidFill>
                <a:uFillTx/>
                <a:latin typeface="Times New Roman"/>
              </a:rPr>
              <a:t>cualidades físicas básicas</a:t>
            </a:r>
            <a:r>
              <a:rPr b="1" lang="es-CL" sz="2600" spc="-1" strike="noStrike">
                <a:solidFill>
                  <a:srgbClr val="ffffff"/>
                </a:solidFill>
                <a:latin typeface="Times New Roman"/>
              </a:rPr>
              <a:t> son un conjunto de capacidades propias del ser humano. Estas cualidades son la base general de todos los deportes, actividades físicas y entrenamientos y son:</a:t>
            </a:r>
            <a:endParaRPr b="0" lang="es-CL" sz="26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600" spc="-1" strike="noStrike">
                <a:solidFill>
                  <a:srgbClr val="ffffff"/>
                </a:solidFill>
                <a:latin typeface="Times New Roman"/>
              </a:rPr>
              <a:t>1.- Fuerza</a:t>
            </a:r>
            <a:endParaRPr b="0" lang="es-CL" sz="26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600" spc="-1" strike="noStrike">
                <a:solidFill>
                  <a:srgbClr val="ffffff"/>
                </a:solidFill>
                <a:latin typeface="Times New Roman"/>
              </a:rPr>
              <a:t>2.- Resistencia</a:t>
            </a:r>
            <a:endParaRPr b="0" lang="es-CL" sz="26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600" spc="-1" strike="noStrike">
                <a:solidFill>
                  <a:srgbClr val="ffffff"/>
                </a:solidFill>
                <a:latin typeface="Times New Roman"/>
              </a:rPr>
              <a:t>3.- Velocidad</a:t>
            </a:r>
            <a:endParaRPr b="0" lang="es-CL" sz="2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600" spc="-1" strike="noStrike">
                <a:solidFill>
                  <a:srgbClr val="ffffff"/>
                </a:solidFill>
                <a:latin typeface="Times New Roman"/>
              </a:rPr>
              <a:t>4.- Flexibilidad</a:t>
            </a:r>
            <a:endParaRPr b="0" lang="es-CL" sz="26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540000" y="1341360"/>
            <a:ext cx="9071280" cy="53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1800" spc="-1" strike="noStrike" u="sng">
                <a:solidFill>
                  <a:srgbClr val="000000"/>
                </a:solidFill>
                <a:uFillTx/>
                <a:latin typeface="Open Sans"/>
              </a:rPr>
              <a:t>1.- Fuerza:</a:t>
            </a:r>
            <a:r>
              <a:rPr b="1" lang="es-CL" sz="1800" spc="-1" strike="noStrike">
                <a:solidFill>
                  <a:srgbClr val="ffffff"/>
                </a:solidFill>
                <a:latin typeface="Open Sans"/>
              </a:rPr>
              <a:t> Es la capacidad del cuerpo humano de desplazar, empujar, levantar y tirar un cuerpo o vencer una resistencia a través de la contracción muscular.</a:t>
            </a:r>
            <a:endParaRPr b="0" lang="es-CL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1800" spc="-1" strike="noStrike" u="sng">
                <a:solidFill>
                  <a:srgbClr val="000000"/>
                </a:solidFill>
                <a:uFillTx/>
                <a:latin typeface="Open Sans"/>
              </a:rPr>
              <a:t>2.- Resistencia (cardiovascular):</a:t>
            </a:r>
            <a:r>
              <a:rPr b="1" lang="es-CL" sz="1800" spc="-1" strike="noStrike">
                <a:solidFill>
                  <a:srgbClr val="ffffff"/>
                </a:solidFill>
                <a:latin typeface="Open Sans"/>
              </a:rPr>
              <a:t> Es la capacidad de realizar un ejercicio de forma optima y eficiente, durante el mayor tiempo posible.</a:t>
            </a:r>
            <a:endParaRPr b="0" lang="es-CL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1800" spc="-1" strike="noStrike" u="sng">
                <a:solidFill>
                  <a:srgbClr val="000000"/>
                </a:solidFill>
                <a:uFillTx/>
                <a:latin typeface="Open Sans"/>
              </a:rPr>
              <a:t>3.- Velocidad:</a:t>
            </a:r>
            <a:r>
              <a:rPr b="1" lang="es-CL" sz="1800" spc="-1" strike="noStrike">
                <a:solidFill>
                  <a:srgbClr val="ffffff"/>
                </a:solidFill>
                <a:latin typeface="Open Sans"/>
              </a:rPr>
              <a:t> Es la capacidad que tiene nuestro cuerpo de realizar una acción motriz o movimiento en el menor tiempo posible, aplicando economía de esfuerzos. Esta cualidad física es mínimamente mejorable ya que está sujeta a factores genéticos poco entrenables.</a:t>
            </a:r>
            <a:endParaRPr b="0" lang="es-CL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1800" spc="-1" strike="noStrike" u="sng">
                <a:solidFill>
                  <a:srgbClr val="000000"/>
                </a:solidFill>
                <a:uFillTx/>
                <a:latin typeface="Open Sans"/>
              </a:rPr>
              <a:t>4.- Flexibilidad:</a:t>
            </a:r>
            <a:r>
              <a:rPr b="1" lang="es-CL" sz="1800" spc="-1" strike="noStrike">
                <a:solidFill>
                  <a:srgbClr val="ffffff"/>
                </a:solidFill>
                <a:latin typeface="Open Sans"/>
              </a:rPr>
              <a:t> Corresponde a la capacidad que tienen nuestras extremidades y cuerpo en general de generar movimiento con la mayor amplitud y libertad posible. Está determinado por el tejido muscular, ligamentos, tendones y en menor incidencia la piel.</a:t>
            </a:r>
            <a:endParaRPr b="0" lang="es-CL" sz="18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540000" y="1440000"/>
            <a:ext cx="9071280" cy="53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Open Sans"/>
              </a:rPr>
              <a:t>¿Qué es una rutina de entrenamiento?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600" spc="-1" strike="noStrike">
                <a:solidFill>
                  <a:srgbClr val="ffff00"/>
                </a:solidFill>
                <a:latin typeface="Open Sans"/>
              </a:rPr>
              <a:t>Es el conjunto de ejercicios y/o movimientos que se encuentran estructurados y planificados en función de cumplir el objetivo físico que cada individuo tiene. Entre los beneficios de entrenar podemos encontrar:</a:t>
            </a:r>
            <a:endParaRPr b="0" lang="es-CL" sz="26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ffffff"/>
                </a:solidFill>
                <a:latin typeface="Open Sans"/>
              </a:rPr>
              <a:t>Disminución del riesgo de enfermedades crónicas</a:t>
            </a:r>
            <a:endParaRPr b="0" lang="es-CL" sz="1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ffffff"/>
                </a:solidFill>
                <a:latin typeface="Open Sans"/>
              </a:rPr>
              <a:t>Una mejora del humor y de la salud mental</a:t>
            </a:r>
            <a:endParaRPr b="0" lang="es-CL" sz="1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ffffff"/>
                </a:solidFill>
                <a:latin typeface="Open Sans"/>
              </a:rPr>
              <a:t>Niveles estables de energía durante el día y mejora de la calidad del sueño</a:t>
            </a:r>
            <a:endParaRPr b="0" lang="es-CL" sz="1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ffffff"/>
                </a:solidFill>
                <a:latin typeface="Open Sans"/>
              </a:rPr>
              <a:t>Ralentización del proceso de envejecimiento</a:t>
            </a:r>
            <a:endParaRPr b="0" lang="es-CL" sz="1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ffffff"/>
                </a:solidFill>
                <a:latin typeface="Open Sans"/>
              </a:rPr>
              <a:t>Mejora de la salud cerebral</a:t>
            </a:r>
            <a:endParaRPr b="0" lang="es-CL" sz="18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solidFill>
                  <a:srgbClr val="ffffff"/>
                </a:solidFill>
                <a:latin typeface="Open Sans"/>
              </a:rPr>
              <a:t>Desarrollo muscular y en la forma.</a:t>
            </a:r>
            <a:endParaRPr b="0" lang="es-CL" sz="18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540000" y="1440000"/>
            <a:ext cx="9071280" cy="53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Existen 3 tipos de ejercicios/entrenamientos en una rutina o planificación:</a:t>
            </a:r>
            <a:endParaRPr b="0" lang="es-CL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09"/>
              </a:spcAft>
            </a:pPr>
            <a:endParaRPr b="0" lang="es-CL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1.-Cardio</a:t>
            </a:r>
            <a:endParaRPr b="0" lang="es-CL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2.-Entrenamiento de </a:t>
            </a:r>
            <a:endParaRPr b="0" lang="es-CL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fuerza </a:t>
            </a:r>
            <a:endParaRPr b="0" lang="es-CL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3.-Entrenamiento de </a:t>
            </a:r>
            <a:endParaRPr b="0" lang="es-CL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latin typeface="Times New Roman"/>
              </a:rPr>
              <a:t>movilidad y flexibilidad 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5220000" y="2340000"/>
            <a:ext cx="4319640" cy="43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540000" y="1440000"/>
            <a:ext cx="9071280" cy="58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ffffff"/>
                </a:solidFill>
                <a:uFillTx/>
                <a:latin typeface="Open Sans"/>
              </a:rPr>
              <a:t>Tipos de ejercicios más comunes</a:t>
            </a:r>
            <a:endParaRPr b="0" lang="es-CL" sz="3200" spc="-1" strike="noStrike">
              <a:latin typeface="Arial"/>
            </a:endParaRPr>
          </a:p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solidFill>
                  <a:srgbClr val="ffff00"/>
                </a:solidFill>
                <a:latin typeface="Open Sans"/>
              </a:rPr>
              <a:t>1.-Cardio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400" spc="-1" strike="noStrike">
                <a:solidFill>
                  <a:srgbClr val="000000"/>
                </a:solidFill>
                <a:latin typeface="Open Sans"/>
              </a:rPr>
              <a:t>Se refiere a cualquier actividad física que aumente tu ritmo cardiaco y de respiración. Es decir, una actividad extensa y sin pausas que busca mejorar tu resistencia:</a:t>
            </a:r>
            <a:endParaRPr b="0" lang="es-CL" sz="24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400" spc="-1" strike="noStrike">
                <a:solidFill>
                  <a:srgbClr val="355269"/>
                </a:solidFill>
                <a:latin typeface="Open Sans"/>
              </a:rPr>
              <a:t>Cardio moderado: Caminar a paso ligero, bicicleta estatica, marcha en el lugar, etc.</a:t>
            </a:r>
            <a:endParaRPr b="0" lang="es-CL" sz="24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400" spc="-1" strike="noStrike">
                <a:solidFill>
                  <a:srgbClr val="ff0000"/>
                </a:solidFill>
                <a:latin typeface="Open Sans"/>
              </a:rPr>
              <a:t>Cardio intenso: Running (trotar rápido), ciclismo rápido en ruta, caminar en subida, etc.</a:t>
            </a:r>
            <a:endParaRPr b="0" lang="es-C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09"/>
              </a:spcAft>
            </a:pPr>
            <a:endParaRPr b="0" lang="es-C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09"/>
              </a:spcAft>
            </a:pPr>
            <a:endParaRPr b="0" lang="es-CL" sz="2400" spc="-1" strike="noStrike"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540000" y="1440000"/>
            <a:ext cx="9071280" cy="545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ffff00"/>
                </a:solidFill>
                <a:uFillTx/>
                <a:latin typeface="Open Sans"/>
              </a:rPr>
              <a:t>2.-Entrenamiento de fuerza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Open Sans"/>
              </a:rPr>
              <a:t>Es cualquier actividad en la que usemos una resistencia externa u objeto para desarrollar nuestra fuerza. Por ejemplo nuestro propio peso corporal es una resistencia excelente para realizar rutinas de entrenamiento en nuestro hogar. 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Open Sans"/>
              </a:rPr>
              <a:t>Flexiones de brazos.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Open Sans"/>
              </a:rPr>
              <a:t>Sentadillas.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Open Sans"/>
              </a:rPr>
              <a:t>Abdominales varios.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1980000" y="300960"/>
            <a:ext cx="7595280" cy="12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0" lang="es-CL" sz="1600" spc="-1" strike="noStrike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540000" y="1440000"/>
            <a:ext cx="9071280" cy="74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640" algn="ctr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 u="sng">
                <a:solidFill>
                  <a:srgbClr val="ffff00"/>
                </a:solidFill>
                <a:uFillTx/>
                <a:latin typeface="Open Sans"/>
              </a:rPr>
              <a:t>3.- Entrenamiento de flexibilidad y movilidad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Open Sans"/>
              </a:rPr>
              <a:t>Estas actividades o ejercicios buscan mejorar el rango y amplitud de movimiento de nuestras articulaciones, ya sea en su forma pasiva (elongación estatica) o activa (movilidad).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Open Sans"/>
              </a:rPr>
              <a:t>Yoga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Open Sans"/>
              </a:rPr>
              <a:t>Gimnasia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Open Sans"/>
              </a:rPr>
              <a:t>Elongación y movilidad articular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09"/>
              </a:spcAft>
            </a:pP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09"/>
              </a:spcAft>
            </a:pP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09"/>
              </a:spcAft>
            </a:pPr>
            <a:endParaRPr b="0" lang="es-CL" sz="32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120" cy="12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2020-08-06T10:52:12Z</dcterms:created>
  <dc:creator/>
  <dc:description>Creative Commons License
Some rights reserved. This work is licensed under a
Creative Commons Attribution-Noncommercial-Share Alike 3.0 License.
http://th3-prophetman.deviantart.com/art/CS3-55376632
</dc:description>
  <dc:language>es-CL</dc:language>
  <cp:lastModifiedBy/>
  <dcterms:modified xsi:type="dcterms:W3CDTF">2020-08-17T13:10:23Z</dcterms:modified>
  <cp:revision>6</cp:revision>
  <dc:subject/>
  <dc:title>CS3</dc:title>
</cp:coreProperties>
</file>